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61" r:id="rId4"/>
    <p:sldId id="260" r:id="rId5"/>
    <p:sldId id="262" r:id="rId6"/>
    <p:sldId id="263" r:id="rId7"/>
    <p:sldId id="264" r:id="rId8"/>
    <p:sldId id="266" r:id="rId9"/>
    <p:sldId id="265"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 Jones" initials="AJ" lastIdx="1" clrIdx="0">
    <p:extLst>
      <p:ext uri="{19B8F6BF-5375-455C-9EA6-DF929625EA0E}">
        <p15:presenceInfo xmlns:p15="http://schemas.microsoft.com/office/powerpoint/2012/main" userId="7502d27701a93d3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37" autoAdjust="0"/>
    <p:restoredTop sz="94662"/>
  </p:normalViewPr>
  <p:slideViewPr>
    <p:cSldViewPr snapToGrid="0">
      <p:cViewPr varScale="1">
        <p:scale>
          <a:sx n="155" d="100"/>
          <a:sy n="155" d="100"/>
        </p:scale>
        <p:origin x="224"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0AFCCC8-6774-468C-B3A3-E796BA00930C}" type="datetimeFigureOut">
              <a:rPr lang="en-US" smtClean="0"/>
              <a:t>4/23/24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0145FD2-6394-4981-A86F-98CE80BE6CDD}" type="slidenum">
              <a:rPr lang="en-US" smtClean="0"/>
              <a:t>‹#›</a:t>
            </a:fld>
            <a:endParaRPr lang="en-US"/>
          </a:p>
        </p:txBody>
      </p:sp>
    </p:spTree>
    <p:extLst>
      <p:ext uri="{BB962C8B-B14F-4D97-AF65-F5344CB8AC3E}">
        <p14:creationId xmlns:p14="http://schemas.microsoft.com/office/powerpoint/2010/main" val="2559351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145FD2-6394-4981-A86F-98CE80BE6CDD}" type="slidenum">
              <a:rPr lang="en-US" smtClean="0"/>
              <a:t>2</a:t>
            </a:fld>
            <a:endParaRPr lang="en-US"/>
          </a:p>
        </p:txBody>
      </p:sp>
    </p:spTree>
    <p:extLst>
      <p:ext uri="{BB962C8B-B14F-4D97-AF65-F5344CB8AC3E}">
        <p14:creationId xmlns:p14="http://schemas.microsoft.com/office/powerpoint/2010/main" val="1054630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7C8F8-0E0F-1CB4-1572-6EACFC362A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4CA7CE6-E0C4-CB7F-F475-74EFE6338C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6DF268-E7F5-5EFC-823C-8F4D86F26643}"/>
              </a:ext>
            </a:extLst>
          </p:cNvPr>
          <p:cNvSpPr>
            <a:spLocks noGrp="1"/>
          </p:cNvSpPr>
          <p:nvPr>
            <p:ph type="dt" sz="half" idx="10"/>
          </p:nvPr>
        </p:nvSpPr>
        <p:spPr/>
        <p:txBody>
          <a:bodyPr/>
          <a:lstStyle/>
          <a:p>
            <a:fld id="{4A3674AE-681A-424A-8B92-FBA4876A0925}" type="datetimeFigureOut">
              <a:rPr lang="en-US" smtClean="0"/>
              <a:t>4/23/24</a:t>
            </a:fld>
            <a:endParaRPr lang="en-US"/>
          </a:p>
        </p:txBody>
      </p:sp>
      <p:sp>
        <p:nvSpPr>
          <p:cNvPr id="5" name="Footer Placeholder 4">
            <a:extLst>
              <a:ext uri="{FF2B5EF4-FFF2-40B4-BE49-F238E27FC236}">
                <a16:creationId xmlns:a16="http://schemas.microsoft.com/office/drawing/2014/main" id="{DF8EE975-A64D-275C-4EA8-AC26FBB362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103ECA-03BC-1291-0533-D668DB0E55A9}"/>
              </a:ext>
            </a:extLst>
          </p:cNvPr>
          <p:cNvSpPr>
            <a:spLocks noGrp="1"/>
          </p:cNvSpPr>
          <p:nvPr>
            <p:ph type="sldNum" sz="quarter" idx="12"/>
          </p:nvPr>
        </p:nvSpPr>
        <p:spPr/>
        <p:txBody>
          <a:bodyPr/>
          <a:lstStyle/>
          <a:p>
            <a:fld id="{80DE70E9-849F-4316-B256-F49AC5F9CAEE}" type="slidenum">
              <a:rPr lang="en-US" smtClean="0"/>
              <a:t>‹#›</a:t>
            </a:fld>
            <a:endParaRPr lang="en-US"/>
          </a:p>
        </p:txBody>
      </p:sp>
    </p:spTree>
    <p:extLst>
      <p:ext uri="{BB962C8B-B14F-4D97-AF65-F5344CB8AC3E}">
        <p14:creationId xmlns:p14="http://schemas.microsoft.com/office/powerpoint/2010/main" val="1017487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83E19-57EB-8C82-5078-E073E4D841D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DCA241A-D1DF-21C4-0E86-25B829EBFB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5C130C-F52B-7881-A2D1-371733588CFC}"/>
              </a:ext>
            </a:extLst>
          </p:cNvPr>
          <p:cNvSpPr>
            <a:spLocks noGrp="1"/>
          </p:cNvSpPr>
          <p:nvPr>
            <p:ph type="dt" sz="half" idx="10"/>
          </p:nvPr>
        </p:nvSpPr>
        <p:spPr/>
        <p:txBody>
          <a:bodyPr/>
          <a:lstStyle/>
          <a:p>
            <a:fld id="{4A3674AE-681A-424A-8B92-FBA4876A0925}" type="datetimeFigureOut">
              <a:rPr lang="en-US" smtClean="0"/>
              <a:t>4/23/24</a:t>
            </a:fld>
            <a:endParaRPr lang="en-US"/>
          </a:p>
        </p:txBody>
      </p:sp>
      <p:sp>
        <p:nvSpPr>
          <p:cNvPr id="5" name="Footer Placeholder 4">
            <a:extLst>
              <a:ext uri="{FF2B5EF4-FFF2-40B4-BE49-F238E27FC236}">
                <a16:creationId xmlns:a16="http://schemas.microsoft.com/office/drawing/2014/main" id="{ED9216C9-BC53-7E81-3CE0-A320D55F1F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E20104-5857-493D-2D2F-F6B6758530F9}"/>
              </a:ext>
            </a:extLst>
          </p:cNvPr>
          <p:cNvSpPr>
            <a:spLocks noGrp="1"/>
          </p:cNvSpPr>
          <p:nvPr>
            <p:ph type="sldNum" sz="quarter" idx="12"/>
          </p:nvPr>
        </p:nvSpPr>
        <p:spPr/>
        <p:txBody>
          <a:bodyPr/>
          <a:lstStyle/>
          <a:p>
            <a:fld id="{80DE70E9-849F-4316-B256-F49AC5F9CAEE}" type="slidenum">
              <a:rPr lang="en-US" smtClean="0"/>
              <a:t>‹#›</a:t>
            </a:fld>
            <a:endParaRPr lang="en-US"/>
          </a:p>
        </p:txBody>
      </p:sp>
    </p:spTree>
    <p:extLst>
      <p:ext uri="{BB962C8B-B14F-4D97-AF65-F5344CB8AC3E}">
        <p14:creationId xmlns:p14="http://schemas.microsoft.com/office/powerpoint/2010/main" val="4216133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9A6A7C5-AD9D-494A-E0F9-C806B8E7576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7F4049-669A-D405-553B-7D9BFF9C066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2F3644-4151-F4A9-F17C-15DC89E7D4DD}"/>
              </a:ext>
            </a:extLst>
          </p:cNvPr>
          <p:cNvSpPr>
            <a:spLocks noGrp="1"/>
          </p:cNvSpPr>
          <p:nvPr>
            <p:ph type="dt" sz="half" idx="10"/>
          </p:nvPr>
        </p:nvSpPr>
        <p:spPr/>
        <p:txBody>
          <a:bodyPr/>
          <a:lstStyle/>
          <a:p>
            <a:fld id="{4A3674AE-681A-424A-8B92-FBA4876A0925}" type="datetimeFigureOut">
              <a:rPr lang="en-US" smtClean="0"/>
              <a:t>4/23/24</a:t>
            </a:fld>
            <a:endParaRPr lang="en-US"/>
          </a:p>
        </p:txBody>
      </p:sp>
      <p:sp>
        <p:nvSpPr>
          <p:cNvPr id="5" name="Footer Placeholder 4">
            <a:extLst>
              <a:ext uri="{FF2B5EF4-FFF2-40B4-BE49-F238E27FC236}">
                <a16:creationId xmlns:a16="http://schemas.microsoft.com/office/drawing/2014/main" id="{29FCF131-0006-3686-6FBC-9B295363AC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A2C004-F292-0545-85F4-8C1A15F1112F}"/>
              </a:ext>
            </a:extLst>
          </p:cNvPr>
          <p:cNvSpPr>
            <a:spLocks noGrp="1"/>
          </p:cNvSpPr>
          <p:nvPr>
            <p:ph type="sldNum" sz="quarter" idx="12"/>
          </p:nvPr>
        </p:nvSpPr>
        <p:spPr/>
        <p:txBody>
          <a:bodyPr/>
          <a:lstStyle/>
          <a:p>
            <a:fld id="{80DE70E9-849F-4316-B256-F49AC5F9CAEE}" type="slidenum">
              <a:rPr lang="en-US" smtClean="0"/>
              <a:t>‹#›</a:t>
            </a:fld>
            <a:endParaRPr lang="en-US"/>
          </a:p>
        </p:txBody>
      </p:sp>
    </p:spTree>
    <p:extLst>
      <p:ext uri="{BB962C8B-B14F-4D97-AF65-F5344CB8AC3E}">
        <p14:creationId xmlns:p14="http://schemas.microsoft.com/office/powerpoint/2010/main" val="1549089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778B3-F96C-2277-FF2F-77C1CEA14D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BBE174-A5CF-31D8-8F55-D124FD80C5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6024A7-32D5-586E-0392-F8F251E69A5F}"/>
              </a:ext>
            </a:extLst>
          </p:cNvPr>
          <p:cNvSpPr>
            <a:spLocks noGrp="1"/>
          </p:cNvSpPr>
          <p:nvPr>
            <p:ph type="dt" sz="half" idx="10"/>
          </p:nvPr>
        </p:nvSpPr>
        <p:spPr/>
        <p:txBody>
          <a:bodyPr/>
          <a:lstStyle/>
          <a:p>
            <a:fld id="{4A3674AE-681A-424A-8B92-FBA4876A0925}" type="datetimeFigureOut">
              <a:rPr lang="en-US" smtClean="0"/>
              <a:t>4/23/24</a:t>
            </a:fld>
            <a:endParaRPr lang="en-US"/>
          </a:p>
        </p:txBody>
      </p:sp>
      <p:sp>
        <p:nvSpPr>
          <p:cNvPr id="5" name="Footer Placeholder 4">
            <a:extLst>
              <a:ext uri="{FF2B5EF4-FFF2-40B4-BE49-F238E27FC236}">
                <a16:creationId xmlns:a16="http://schemas.microsoft.com/office/drawing/2014/main" id="{C78D5683-F85D-2EA4-3882-2CDF10EAC9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7D424F-5192-CF3A-1C1C-78D56C3CB2AC}"/>
              </a:ext>
            </a:extLst>
          </p:cNvPr>
          <p:cNvSpPr>
            <a:spLocks noGrp="1"/>
          </p:cNvSpPr>
          <p:nvPr>
            <p:ph type="sldNum" sz="quarter" idx="12"/>
          </p:nvPr>
        </p:nvSpPr>
        <p:spPr/>
        <p:txBody>
          <a:bodyPr/>
          <a:lstStyle/>
          <a:p>
            <a:fld id="{80DE70E9-849F-4316-B256-F49AC5F9CAEE}" type="slidenum">
              <a:rPr lang="en-US" smtClean="0"/>
              <a:t>‹#›</a:t>
            </a:fld>
            <a:endParaRPr lang="en-US"/>
          </a:p>
        </p:txBody>
      </p:sp>
    </p:spTree>
    <p:extLst>
      <p:ext uri="{BB962C8B-B14F-4D97-AF65-F5344CB8AC3E}">
        <p14:creationId xmlns:p14="http://schemas.microsoft.com/office/powerpoint/2010/main" val="2819444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8A555-A8B5-7B6B-9D2C-C74C59B1EA2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884E7F8-5B8E-3DB2-A28E-BEEC798A36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EE1C51D-6DF4-8177-455A-59ED1FC5F20F}"/>
              </a:ext>
            </a:extLst>
          </p:cNvPr>
          <p:cNvSpPr>
            <a:spLocks noGrp="1"/>
          </p:cNvSpPr>
          <p:nvPr>
            <p:ph type="dt" sz="half" idx="10"/>
          </p:nvPr>
        </p:nvSpPr>
        <p:spPr/>
        <p:txBody>
          <a:bodyPr/>
          <a:lstStyle/>
          <a:p>
            <a:fld id="{4A3674AE-681A-424A-8B92-FBA4876A0925}" type="datetimeFigureOut">
              <a:rPr lang="en-US" smtClean="0"/>
              <a:t>4/23/24</a:t>
            </a:fld>
            <a:endParaRPr lang="en-US"/>
          </a:p>
        </p:txBody>
      </p:sp>
      <p:sp>
        <p:nvSpPr>
          <p:cNvPr id="5" name="Footer Placeholder 4">
            <a:extLst>
              <a:ext uri="{FF2B5EF4-FFF2-40B4-BE49-F238E27FC236}">
                <a16:creationId xmlns:a16="http://schemas.microsoft.com/office/drawing/2014/main" id="{D6CD03AA-B5A6-4EB9-CB05-021E7F1D58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7CBC02-4CDD-8C38-8452-2B8FA435EB55}"/>
              </a:ext>
            </a:extLst>
          </p:cNvPr>
          <p:cNvSpPr>
            <a:spLocks noGrp="1"/>
          </p:cNvSpPr>
          <p:nvPr>
            <p:ph type="sldNum" sz="quarter" idx="12"/>
          </p:nvPr>
        </p:nvSpPr>
        <p:spPr/>
        <p:txBody>
          <a:bodyPr/>
          <a:lstStyle/>
          <a:p>
            <a:fld id="{80DE70E9-849F-4316-B256-F49AC5F9CAEE}" type="slidenum">
              <a:rPr lang="en-US" smtClean="0"/>
              <a:t>‹#›</a:t>
            </a:fld>
            <a:endParaRPr lang="en-US"/>
          </a:p>
        </p:txBody>
      </p:sp>
    </p:spTree>
    <p:extLst>
      <p:ext uri="{BB962C8B-B14F-4D97-AF65-F5344CB8AC3E}">
        <p14:creationId xmlns:p14="http://schemas.microsoft.com/office/powerpoint/2010/main" val="3993435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B3CF2-4610-9F5B-97F9-88FFC0FEF8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737848-8AA2-553A-41C6-6B26C1EE620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71B3B25-F25F-7D17-77D8-87317028DE7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1B63AD8-CEFE-F9C9-4059-6E5903ADEB9C}"/>
              </a:ext>
            </a:extLst>
          </p:cNvPr>
          <p:cNvSpPr>
            <a:spLocks noGrp="1"/>
          </p:cNvSpPr>
          <p:nvPr>
            <p:ph type="dt" sz="half" idx="10"/>
          </p:nvPr>
        </p:nvSpPr>
        <p:spPr/>
        <p:txBody>
          <a:bodyPr/>
          <a:lstStyle/>
          <a:p>
            <a:fld id="{4A3674AE-681A-424A-8B92-FBA4876A0925}" type="datetimeFigureOut">
              <a:rPr lang="en-US" smtClean="0"/>
              <a:t>4/23/24</a:t>
            </a:fld>
            <a:endParaRPr lang="en-US"/>
          </a:p>
        </p:txBody>
      </p:sp>
      <p:sp>
        <p:nvSpPr>
          <p:cNvPr id="6" name="Footer Placeholder 5">
            <a:extLst>
              <a:ext uri="{FF2B5EF4-FFF2-40B4-BE49-F238E27FC236}">
                <a16:creationId xmlns:a16="http://schemas.microsoft.com/office/drawing/2014/main" id="{DB596BDA-6157-8501-57DF-84CD474915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66E291-F608-9CF9-7541-746D602DEBBF}"/>
              </a:ext>
            </a:extLst>
          </p:cNvPr>
          <p:cNvSpPr>
            <a:spLocks noGrp="1"/>
          </p:cNvSpPr>
          <p:nvPr>
            <p:ph type="sldNum" sz="quarter" idx="12"/>
          </p:nvPr>
        </p:nvSpPr>
        <p:spPr/>
        <p:txBody>
          <a:bodyPr/>
          <a:lstStyle/>
          <a:p>
            <a:fld id="{80DE70E9-849F-4316-B256-F49AC5F9CAEE}" type="slidenum">
              <a:rPr lang="en-US" smtClean="0"/>
              <a:t>‹#›</a:t>
            </a:fld>
            <a:endParaRPr lang="en-US"/>
          </a:p>
        </p:txBody>
      </p:sp>
    </p:spTree>
    <p:extLst>
      <p:ext uri="{BB962C8B-B14F-4D97-AF65-F5344CB8AC3E}">
        <p14:creationId xmlns:p14="http://schemas.microsoft.com/office/powerpoint/2010/main" val="1758442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E8D4F-2547-5204-0DF3-24958C991B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09674B-98DF-E8E2-92D4-77D5E9B093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70CCEC-B7FC-FE39-145F-E9EEA0149E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3D10B8C-00C2-787A-40AF-97DFF54AA2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B53075-F979-CA30-37C8-EC7A52F0EB8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B8D70E3-8631-E25E-8960-C9ED6AD8E19C}"/>
              </a:ext>
            </a:extLst>
          </p:cNvPr>
          <p:cNvSpPr>
            <a:spLocks noGrp="1"/>
          </p:cNvSpPr>
          <p:nvPr>
            <p:ph type="dt" sz="half" idx="10"/>
          </p:nvPr>
        </p:nvSpPr>
        <p:spPr/>
        <p:txBody>
          <a:bodyPr/>
          <a:lstStyle/>
          <a:p>
            <a:fld id="{4A3674AE-681A-424A-8B92-FBA4876A0925}" type="datetimeFigureOut">
              <a:rPr lang="en-US" smtClean="0"/>
              <a:t>4/23/24</a:t>
            </a:fld>
            <a:endParaRPr lang="en-US"/>
          </a:p>
        </p:txBody>
      </p:sp>
      <p:sp>
        <p:nvSpPr>
          <p:cNvPr id="8" name="Footer Placeholder 7">
            <a:extLst>
              <a:ext uri="{FF2B5EF4-FFF2-40B4-BE49-F238E27FC236}">
                <a16:creationId xmlns:a16="http://schemas.microsoft.com/office/drawing/2014/main" id="{9A52E485-291E-04C2-9D3C-8331D127E7A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76F5D3-D17B-3420-CF4F-9A2C866E35E1}"/>
              </a:ext>
            </a:extLst>
          </p:cNvPr>
          <p:cNvSpPr>
            <a:spLocks noGrp="1"/>
          </p:cNvSpPr>
          <p:nvPr>
            <p:ph type="sldNum" sz="quarter" idx="12"/>
          </p:nvPr>
        </p:nvSpPr>
        <p:spPr/>
        <p:txBody>
          <a:bodyPr/>
          <a:lstStyle/>
          <a:p>
            <a:fld id="{80DE70E9-849F-4316-B256-F49AC5F9CAEE}" type="slidenum">
              <a:rPr lang="en-US" smtClean="0"/>
              <a:t>‹#›</a:t>
            </a:fld>
            <a:endParaRPr lang="en-US"/>
          </a:p>
        </p:txBody>
      </p:sp>
    </p:spTree>
    <p:extLst>
      <p:ext uri="{BB962C8B-B14F-4D97-AF65-F5344CB8AC3E}">
        <p14:creationId xmlns:p14="http://schemas.microsoft.com/office/powerpoint/2010/main" val="3081792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1C1AE-83F1-A35A-A172-312606DBA95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6DD399C-09D3-98BA-1A45-23C9A2BCCF50}"/>
              </a:ext>
            </a:extLst>
          </p:cNvPr>
          <p:cNvSpPr>
            <a:spLocks noGrp="1"/>
          </p:cNvSpPr>
          <p:nvPr>
            <p:ph type="dt" sz="half" idx="10"/>
          </p:nvPr>
        </p:nvSpPr>
        <p:spPr/>
        <p:txBody>
          <a:bodyPr/>
          <a:lstStyle/>
          <a:p>
            <a:fld id="{4A3674AE-681A-424A-8B92-FBA4876A0925}" type="datetimeFigureOut">
              <a:rPr lang="en-US" smtClean="0"/>
              <a:t>4/23/24</a:t>
            </a:fld>
            <a:endParaRPr lang="en-US"/>
          </a:p>
        </p:txBody>
      </p:sp>
      <p:sp>
        <p:nvSpPr>
          <p:cNvPr id="4" name="Footer Placeholder 3">
            <a:extLst>
              <a:ext uri="{FF2B5EF4-FFF2-40B4-BE49-F238E27FC236}">
                <a16:creationId xmlns:a16="http://schemas.microsoft.com/office/drawing/2014/main" id="{04FAD59E-0682-729A-A3A5-98688F6D460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1B7BE3C-1F67-9BD5-AE4B-4869C67292D1}"/>
              </a:ext>
            </a:extLst>
          </p:cNvPr>
          <p:cNvSpPr>
            <a:spLocks noGrp="1"/>
          </p:cNvSpPr>
          <p:nvPr>
            <p:ph type="sldNum" sz="quarter" idx="12"/>
          </p:nvPr>
        </p:nvSpPr>
        <p:spPr/>
        <p:txBody>
          <a:bodyPr/>
          <a:lstStyle/>
          <a:p>
            <a:fld id="{80DE70E9-849F-4316-B256-F49AC5F9CAEE}" type="slidenum">
              <a:rPr lang="en-US" smtClean="0"/>
              <a:t>‹#›</a:t>
            </a:fld>
            <a:endParaRPr lang="en-US"/>
          </a:p>
        </p:txBody>
      </p:sp>
    </p:spTree>
    <p:extLst>
      <p:ext uri="{BB962C8B-B14F-4D97-AF65-F5344CB8AC3E}">
        <p14:creationId xmlns:p14="http://schemas.microsoft.com/office/powerpoint/2010/main" val="2582649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78A99F-2B9A-B9B0-EAEC-55198693FCCA}"/>
              </a:ext>
            </a:extLst>
          </p:cNvPr>
          <p:cNvSpPr>
            <a:spLocks noGrp="1"/>
          </p:cNvSpPr>
          <p:nvPr>
            <p:ph type="dt" sz="half" idx="10"/>
          </p:nvPr>
        </p:nvSpPr>
        <p:spPr/>
        <p:txBody>
          <a:bodyPr/>
          <a:lstStyle/>
          <a:p>
            <a:fld id="{4A3674AE-681A-424A-8B92-FBA4876A0925}" type="datetimeFigureOut">
              <a:rPr lang="en-US" smtClean="0"/>
              <a:t>4/23/24</a:t>
            </a:fld>
            <a:endParaRPr lang="en-US"/>
          </a:p>
        </p:txBody>
      </p:sp>
      <p:sp>
        <p:nvSpPr>
          <p:cNvPr id="3" name="Footer Placeholder 2">
            <a:extLst>
              <a:ext uri="{FF2B5EF4-FFF2-40B4-BE49-F238E27FC236}">
                <a16:creationId xmlns:a16="http://schemas.microsoft.com/office/drawing/2014/main" id="{993BFA1D-4886-1656-871F-7CA71B7834A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117E759-C688-AF23-D272-E28EAB8814FA}"/>
              </a:ext>
            </a:extLst>
          </p:cNvPr>
          <p:cNvSpPr>
            <a:spLocks noGrp="1"/>
          </p:cNvSpPr>
          <p:nvPr>
            <p:ph type="sldNum" sz="quarter" idx="12"/>
          </p:nvPr>
        </p:nvSpPr>
        <p:spPr/>
        <p:txBody>
          <a:bodyPr/>
          <a:lstStyle/>
          <a:p>
            <a:fld id="{80DE70E9-849F-4316-B256-F49AC5F9CAEE}" type="slidenum">
              <a:rPr lang="en-US" smtClean="0"/>
              <a:t>‹#›</a:t>
            </a:fld>
            <a:endParaRPr lang="en-US"/>
          </a:p>
        </p:txBody>
      </p:sp>
    </p:spTree>
    <p:extLst>
      <p:ext uri="{BB962C8B-B14F-4D97-AF65-F5344CB8AC3E}">
        <p14:creationId xmlns:p14="http://schemas.microsoft.com/office/powerpoint/2010/main" val="2730861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8C679-0AC2-25EB-F5A5-2F725B2464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94F66CE-61D4-8FB1-CC92-8678039ACD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D5A7789-C364-8744-A143-5B8F44C50C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8BCCEB-3583-875B-FF4D-011F31BD2BE3}"/>
              </a:ext>
            </a:extLst>
          </p:cNvPr>
          <p:cNvSpPr>
            <a:spLocks noGrp="1"/>
          </p:cNvSpPr>
          <p:nvPr>
            <p:ph type="dt" sz="half" idx="10"/>
          </p:nvPr>
        </p:nvSpPr>
        <p:spPr/>
        <p:txBody>
          <a:bodyPr/>
          <a:lstStyle/>
          <a:p>
            <a:fld id="{4A3674AE-681A-424A-8B92-FBA4876A0925}" type="datetimeFigureOut">
              <a:rPr lang="en-US" smtClean="0"/>
              <a:t>4/23/24</a:t>
            </a:fld>
            <a:endParaRPr lang="en-US"/>
          </a:p>
        </p:txBody>
      </p:sp>
      <p:sp>
        <p:nvSpPr>
          <p:cNvPr id="6" name="Footer Placeholder 5">
            <a:extLst>
              <a:ext uri="{FF2B5EF4-FFF2-40B4-BE49-F238E27FC236}">
                <a16:creationId xmlns:a16="http://schemas.microsoft.com/office/drawing/2014/main" id="{0482F9DD-490A-E230-BBAD-29DBA3764C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61357F-3DD8-82A0-0E6D-10C58A04C68E}"/>
              </a:ext>
            </a:extLst>
          </p:cNvPr>
          <p:cNvSpPr>
            <a:spLocks noGrp="1"/>
          </p:cNvSpPr>
          <p:nvPr>
            <p:ph type="sldNum" sz="quarter" idx="12"/>
          </p:nvPr>
        </p:nvSpPr>
        <p:spPr/>
        <p:txBody>
          <a:bodyPr/>
          <a:lstStyle/>
          <a:p>
            <a:fld id="{80DE70E9-849F-4316-B256-F49AC5F9CAEE}" type="slidenum">
              <a:rPr lang="en-US" smtClean="0"/>
              <a:t>‹#›</a:t>
            </a:fld>
            <a:endParaRPr lang="en-US"/>
          </a:p>
        </p:txBody>
      </p:sp>
    </p:spTree>
    <p:extLst>
      <p:ext uri="{BB962C8B-B14F-4D97-AF65-F5344CB8AC3E}">
        <p14:creationId xmlns:p14="http://schemas.microsoft.com/office/powerpoint/2010/main" val="3885242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85AE8-6BB7-8391-414A-AC5A2CA2C7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55EF8BB-AE28-85D4-89ED-03FCBDE783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2906067-EE44-5642-3937-8B6D4C5022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91A3A7-A9D9-738E-776B-20426D8E3175}"/>
              </a:ext>
            </a:extLst>
          </p:cNvPr>
          <p:cNvSpPr>
            <a:spLocks noGrp="1"/>
          </p:cNvSpPr>
          <p:nvPr>
            <p:ph type="dt" sz="half" idx="10"/>
          </p:nvPr>
        </p:nvSpPr>
        <p:spPr/>
        <p:txBody>
          <a:bodyPr/>
          <a:lstStyle/>
          <a:p>
            <a:fld id="{4A3674AE-681A-424A-8B92-FBA4876A0925}" type="datetimeFigureOut">
              <a:rPr lang="en-US" smtClean="0"/>
              <a:t>4/23/24</a:t>
            </a:fld>
            <a:endParaRPr lang="en-US"/>
          </a:p>
        </p:txBody>
      </p:sp>
      <p:sp>
        <p:nvSpPr>
          <p:cNvPr id="6" name="Footer Placeholder 5">
            <a:extLst>
              <a:ext uri="{FF2B5EF4-FFF2-40B4-BE49-F238E27FC236}">
                <a16:creationId xmlns:a16="http://schemas.microsoft.com/office/drawing/2014/main" id="{8228F181-A72C-50FD-A45D-74F6439294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2AA050-67EA-58A8-2A7D-54796D267984}"/>
              </a:ext>
            </a:extLst>
          </p:cNvPr>
          <p:cNvSpPr>
            <a:spLocks noGrp="1"/>
          </p:cNvSpPr>
          <p:nvPr>
            <p:ph type="sldNum" sz="quarter" idx="12"/>
          </p:nvPr>
        </p:nvSpPr>
        <p:spPr/>
        <p:txBody>
          <a:bodyPr/>
          <a:lstStyle/>
          <a:p>
            <a:fld id="{80DE70E9-849F-4316-B256-F49AC5F9CAEE}" type="slidenum">
              <a:rPr lang="en-US" smtClean="0"/>
              <a:t>‹#›</a:t>
            </a:fld>
            <a:endParaRPr lang="en-US"/>
          </a:p>
        </p:txBody>
      </p:sp>
    </p:spTree>
    <p:extLst>
      <p:ext uri="{BB962C8B-B14F-4D97-AF65-F5344CB8AC3E}">
        <p14:creationId xmlns:p14="http://schemas.microsoft.com/office/powerpoint/2010/main" val="2097885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E6E280-82B8-110C-B811-6B5258D98C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CDB4F5C-5A3A-BF88-9CFE-A8270A74AF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87845-4B93-4A1C-E09A-D64E5BFF6D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3674AE-681A-424A-8B92-FBA4876A0925}" type="datetimeFigureOut">
              <a:rPr lang="en-US" smtClean="0"/>
              <a:t>4/23/24</a:t>
            </a:fld>
            <a:endParaRPr lang="en-US"/>
          </a:p>
        </p:txBody>
      </p:sp>
      <p:sp>
        <p:nvSpPr>
          <p:cNvPr id="5" name="Footer Placeholder 4">
            <a:extLst>
              <a:ext uri="{FF2B5EF4-FFF2-40B4-BE49-F238E27FC236}">
                <a16:creationId xmlns:a16="http://schemas.microsoft.com/office/drawing/2014/main" id="{C8CA34F3-8FCA-8D1E-F908-6F7DA9C250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6BDDEDF-33AC-6D20-3C64-B520AA3AC9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DE70E9-849F-4316-B256-F49AC5F9CAEE}" type="slidenum">
              <a:rPr lang="en-US" smtClean="0"/>
              <a:t>‹#›</a:t>
            </a:fld>
            <a:endParaRPr lang="en-US"/>
          </a:p>
        </p:txBody>
      </p:sp>
    </p:spTree>
    <p:extLst>
      <p:ext uri="{BB962C8B-B14F-4D97-AF65-F5344CB8AC3E}">
        <p14:creationId xmlns:p14="http://schemas.microsoft.com/office/powerpoint/2010/main" val="816217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2C1E9B6-4AC6-5EEF-4221-E6CCFF42289C}"/>
              </a:ext>
            </a:extLst>
          </p:cNvPr>
          <p:cNvSpPr txBox="1"/>
          <p:nvPr/>
        </p:nvSpPr>
        <p:spPr>
          <a:xfrm>
            <a:off x="1" y="1308081"/>
            <a:ext cx="12192000" cy="2000548"/>
          </a:xfrm>
          <a:prstGeom prst="rect">
            <a:avLst/>
          </a:prstGeom>
          <a:noFill/>
        </p:spPr>
        <p:txBody>
          <a:bodyPr wrap="square" rtlCol="0">
            <a:spAutoFit/>
          </a:bodyPr>
          <a:lstStyle/>
          <a:p>
            <a:pPr algn="ctr"/>
            <a:r>
              <a:rPr lang="en-US" sz="4400" dirty="0">
                <a:latin typeface="Algerian" panose="04020705040A02060702" pitchFamily="82" charset="0"/>
              </a:rPr>
              <a:t>Are you Wandering or Anchored??</a:t>
            </a:r>
          </a:p>
          <a:p>
            <a:pPr algn="ctr"/>
            <a:r>
              <a:rPr lang="en-US" sz="4400" dirty="0">
                <a:latin typeface="Algerian" panose="04020705040A02060702" pitchFamily="82" charset="0"/>
              </a:rPr>
              <a:t>Minister Martin Jones</a:t>
            </a:r>
          </a:p>
          <a:p>
            <a:endParaRPr lang="en-US" dirty="0">
              <a:latin typeface="Algerian" panose="04020705040A02060702" pitchFamily="82" charset="0"/>
            </a:endParaRPr>
          </a:p>
          <a:p>
            <a:endParaRPr lang="en-US" dirty="0">
              <a:latin typeface="Algerian" panose="04020705040A02060702" pitchFamily="82" charset="0"/>
            </a:endParaRPr>
          </a:p>
        </p:txBody>
      </p:sp>
      <p:pic>
        <p:nvPicPr>
          <p:cNvPr id="4" name="Picture 3">
            <a:extLst>
              <a:ext uri="{FF2B5EF4-FFF2-40B4-BE49-F238E27FC236}">
                <a16:creationId xmlns:a16="http://schemas.microsoft.com/office/drawing/2014/main" id="{F3DFBCB8-02DD-1BE9-BBFC-0D03C2FDF1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5282" y="2581865"/>
            <a:ext cx="4694548" cy="4034672"/>
          </a:xfrm>
          <a:prstGeom prst="rect">
            <a:avLst/>
          </a:prstGeom>
        </p:spPr>
      </p:pic>
      <p:pic>
        <p:nvPicPr>
          <p:cNvPr id="6" name="Picture 5">
            <a:extLst>
              <a:ext uri="{FF2B5EF4-FFF2-40B4-BE49-F238E27FC236}">
                <a16:creationId xmlns:a16="http://schemas.microsoft.com/office/drawing/2014/main" id="{54F2171F-260E-7259-8232-034D95B5EA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3294" y="2693076"/>
            <a:ext cx="4603424" cy="4034671"/>
          </a:xfrm>
          <a:prstGeom prst="rect">
            <a:avLst/>
          </a:prstGeom>
        </p:spPr>
      </p:pic>
      <p:sp>
        <p:nvSpPr>
          <p:cNvPr id="3" name="TextBox 2">
            <a:extLst>
              <a:ext uri="{FF2B5EF4-FFF2-40B4-BE49-F238E27FC236}">
                <a16:creationId xmlns:a16="http://schemas.microsoft.com/office/drawing/2014/main" id="{70266236-029F-8E99-204F-B5E59FB70F96}"/>
              </a:ext>
            </a:extLst>
          </p:cNvPr>
          <p:cNvSpPr txBox="1"/>
          <p:nvPr/>
        </p:nvSpPr>
        <p:spPr>
          <a:xfrm>
            <a:off x="2310714" y="241463"/>
            <a:ext cx="7487935" cy="1107996"/>
          </a:xfrm>
          <a:prstGeom prst="rect">
            <a:avLst/>
          </a:prstGeom>
          <a:noFill/>
        </p:spPr>
        <p:txBody>
          <a:bodyPr wrap="square" rtlCol="0">
            <a:spAutoFit/>
          </a:bodyPr>
          <a:lstStyle/>
          <a:p>
            <a:pPr algn="ctr"/>
            <a:r>
              <a:rPr lang="en-US" sz="6600" dirty="0">
                <a:latin typeface="Algerian" panose="04020705040A02060702" pitchFamily="82" charset="0"/>
              </a:rPr>
              <a:t>Proverbs 21:16</a:t>
            </a:r>
          </a:p>
        </p:txBody>
      </p:sp>
    </p:spTree>
    <p:extLst>
      <p:ext uri="{BB962C8B-B14F-4D97-AF65-F5344CB8AC3E}">
        <p14:creationId xmlns:p14="http://schemas.microsoft.com/office/powerpoint/2010/main" val="255572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DB912E2-7F54-ED84-F4F6-3F883826BD6D}"/>
              </a:ext>
            </a:extLst>
          </p:cNvPr>
          <p:cNvSpPr txBox="1"/>
          <p:nvPr/>
        </p:nvSpPr>
        <p:spPr>
          <a:xfrm>
            <a:off x="408662" y="283104"/>
            <a:ext cx="11585542" cy="6494085"/>
          </a:xfrm>
          <a:prstGeom prst="rect">
            <a:avLst/>
          </a:prstGeom>
          <a:noFill/>
        </p:spPr>
        <p:txBody>
          <a:bodyPr wrap="square" rtlCol="0">
            <a:spAutoFit/>
          </a:bodyPr>
          <a:lstStyle/>
          <a:p>
            <a:r>
              <a:rPr lang="en-US" dirty="0"/>
              <a:t> </a:t>
            </a:r>
            <a:r>
              <a:rPr lang="en-US" sz="3200" b="1" i="1" u="sng" dirty="0">
                <a:solidFill>
                  <a:srgbClr val="FF0000"/>
                </a:solidFill>
              </a:rPr>
              <a:t>Wandering </a:t>
            </a:r>
          </a:p>
          <a:p>
            <a:r>
              <a:rPr lang="en-US" sz="3200" b="1" dirty="0"/>
              <a:t> 	</a:t>
            </a:r>
            <a:r>
              <a:rPr lang="en-US" sz="3200" b="1" dirty="0" err="1"/>
              <a:t>Taah</a:t>
            </a:r>
            <a:r>
              <a:rPr lang="en-US" sz="3200" b="1" dirty="0"/>
              <a:t> (Hebrew) – to vacillate,  reel about, go astray</a:t>
            </a:r>
          </a:p>
          <a:p>
            <a:r>
              <a:rPr lang="en-US" sz="3200" b="1" dirty="0"/>
              <a:t>          </a:t>
            </a:r>
            <a:r>
              <a:rPr lang="en-US" sz="3200" b="1" dirty="0" err="1"/>
              <a:t>Perierchomai</a:t>
            </a:r>
            <a:r>
              <a:rPr lang="en-US" sz="3200" b="1" dirty="0"/>
              <a:t> (Greek) – veer, wander about</a:t>
            </a:r>
          </a:p>
          <a:p>
            <a:endParaRPr lang="en-US" sz="3200" b="1" dirty="0"/>
          </a:p>
          <a:p>
            <a:r>
              <a:rPr lang="en-US" sz="3200" b="1" dirty="0"/>
              <a:t>Webster – Adjective – Traveling aimlessly from place to place                </a:t>
            </a:r>
            <a:endParaRPr lang="en-US" sz="3200" b="1" i="1" u="sng" dirty="0">
              <a:solidFill>
                <a:srgbClr val="00B050"/>
              </a:solidFill>
            </a:endParaRPr>
          </a:p>
          <a:p>
            <a:r>
              <a:rPr lang="en-US" sz="3200" b="1" i="1" dirty="0">
                <a:solidFill>
                  <a:srgbClr val="00B050"/>
                </a:solidFill>
              </a:rPr>
              <a:t>          </a:t>
            </a:r>
            <a:r>
              <a:rPr lang="en-US" sz="3200" b="1" dirty="0"/>
              <a:t>Itinerant – A person who travels from place to place  </a:t>
            </a:r>
          </a:p>
          <a:p>
            <a:r>
              <a:rPr lang="en-US" sz="3200" b="1" dirty="0"/>
              <a:t>          Latin – Where we get the word Itinerary</a:t>
            </a:r>
          </a:p>
          <a:p>
            <a:endParaRPr lang="en-US" sz="3200" b="1" i="1" u="sng" dirty="0">
              <a:solidFill>
                <a:srgbClr val="00B050"/>
              </a:solidFill>
            </a:endParaRPr>
          </a:p>
          <a:p>
            <a:r>
              <a:rPr lang="en-US" sz="3200" b="1" i="1" u="sng" dirty="0">
                <a:solidFill>
                  <a:srgbClr val="00B050"/>
                </a:solidFill>
              </a:rPr>
              <a:t>Anchored</a:t>
            </a:r>
          </a:p>
          <a:p>
            <a:endParaRPr lang="en-US" sz="3200" b="1" dirty="0"/>
          </a:p>
          <a:p>
            <a:r>
              <a:rPr lang="en-US" sz="3200" b="1" dirty="0"/>
              <a:t>Webster – Secured firmly in position, providing a firm foundation</a:t>
            </a:r>
          </a:p>
          <a:p>
            <a:endParaRPr lang="en-US" sz="3200" b="1" dirty="0"/>
          </a:p>
          <a:p>
            <a:r>
              <a:rPr lang="en-US" sz="3200" b="1" dirty="0"/>
              <a:t>  </a:t>
            </a:r>
            <a:r>
              <a:rPr lang="en-US" sz="3200" b="1" u="sng" dirty="0">
                <a:solidFill>
                  <a:srgbClr val="002060"/>
                </a:solidFill>
              </a:rPr>
              <a:t>Sometimes different situations in life cause us to </a:t>
            </a:r>
            <a:r>
              <a:rPr lang="en-US" sz="3200" b="1" u="sng" dirty="0">
                <a:solidFill>
                  <a:srgbClr val="FF0000"/>
                </a:solidFill>
              </a:rPr>
              <a:t>“ Wander”</a:t>
            </a:r>
          </a:p>
        </p:txBody>
      </p:sp>
      <p:sp>
        <p:nvSpPr>
          <p:cNvPr id="6" name="TextBox 5">
            <a:extLst>
              <a:ext uri="{FF2B5EF4-FFF2-40B4-BE49-F238E27FC236}">
                <a16:creationId xmlns:a16="http://schemas.microsoft.com/office/drawing/2014/main" id="{3E642682-CF9A-61C2-684E-02AE7459DC7D}"/>
              </a:ext>
            </a:extLst>
          </p:cNvPr>
          <p:cNvSpPr txBox="1"/>
          <p:nvPr/>
        </p:nvSpPr>
        <p:spPr>
          <a:xfrm>
            <a:off x="3047215" y="476701"/>
            <a:ext cx="6094428" cy="369332"/>
          </a:xfrm>
          <a:prstGeom prst="rect">
            <a:avLst/>
          </a:prstGeom>
          <a:noFill/>
        </p:spPr>
        <p:txBody>
          <a:bodyPr wrap="square">
            <a:spAutoFit/>
          </a:bodyPr>
          <a:lstStyle/>
          <a:p>
            <a:endParaRPr lang="en-US" dirty="0"/>
          </a:p>
        </p:txBody>
      </p:sp>
    </p:spTree>
    <p:extLst>
      <p:ext uri="{BB962C8B-B14F-4D97-AF65-F5344CB8AC3E}">
        <p14:creationId xmlns:p14="http://schemas.microsoft.com/office/powerpoint/2010/main" val="1621222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A8A2F43-C317-B342-BBF5-776BAF721EB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09740" y="1008667"/>
            <a:ext cx="1828800" cy="5722071"/>
          </a:xfrm>
          <a:prstGeom prst="rect">
            <a:avLst/>
          </a:prstGeom>
        </p:spPr>
      </p:pic>
      <p:pic>
        <p:nvPicPr>
          <p:cNvPr id="4" name="Picture 3">
            <a:extLst>
              <a:ext uri="{FF2B5EF4-FFF2-40B4-BE49-F238E27FC236}">
                <a16:creationId xmlns:a16="http://schemas.microsoft.com/office/drawing/2014/main" id="{4FE522A2-48E9-42D6-E535-2E3090788E0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23520" y="1008666"/>
            <a:ext cx="1828800" cy="5722071"/>
          </a:xfrm>
          <a:prstGeom prst="rect">
            <a:avLst/>
          </a:prstGeom>
        </p:spPr>
      </p:pic>
      <p:sp>
        <p:nvSpPr>
          <p:cNvPr id="5" name="TextBox 4">
            <a:extLst>
              <a:ext uri="{FF2B5EF4-FFF2-40B4-BE49-F238E27FC236}">
                <a16:creationId xmlns:a16="http://schemas.microsoft.com/office/drawing/2014/main" id="{960657D3-579F-6BA6-955C-012388042B17}"/>
              </a:ext>
            </a:extLst>
          </p:cNvPr>
          <p:cNvSpPr txBox="1"/>
          <p:nvPr/>
        </p:nvSpPr>
        <p:spPr>
          <a:xfrm>
            <a:off x="247138" y="330528"/>
            <a:ext cx="11859135" cy="523220"/>
          </a:xfrm>
          <a:prstGeom prst="rect">
            <a:avLst/>
          </a:prstGeom>
          <a:noFill/>
        </p:spPr>
        <p:txBody>
          <a:bodyPr wrap="square" rtlCol="0">
            <a:spAutoFit/>
          </a:bodyPr>
          <a:lstStyle/>
          <a:p>
            <a:r>
              <a:rPr lang="en-US" sz="2800" b="1" dirty="0"/>
              <a:t>We have so many different </a:t>
            </a:r>
            <a:r>
              <a:rPr lang="en-US" sz="2800" b="1" i="1" u="sng" dirty="0">
                <a:solidFill>
                  <a:srgbClr val="92D050"/>
                </a:solidFill>
                <a:latin typeface="Algerian" panose="04020705040A02060702" pitchFamily="82" charset="0"/>
              </a:rPr>
              <a:t>lanes of life  </a:t>
            </a:r>
            <a:r>
              <a:rPr lang="en-US" sz="2800" b="1" dirty="0"/>
              <a:t>that can cause us to  Wander…..</a:t>
            </a:r>
          </a:p>
        </p:txBody>
      </p:sp>
      <p:sp>
        <p:nvSpPr>
          <p:cNvPr id="6" name="TextBox 5">
            <a:extLst>
              <a:ext uri="{FF2B5EF4-FFF2-40B4-BE49-F238E27FC236}">
                <a16:creationId xmlns:a16="http://schemas.microsoft.com/office/drawing/2014/main" id="{4AA4BFD6-6316-AD4D-D869-58DDBA7EE393}"/>
              </a:ext>
            </a:extLst>
          </p:cNvPr>
          <p:cNvSpPr txBox="1"/>
          <p:nvPr/>
        </p:nvSpPr>
        <p:spPr>
          <a:xfrm>
            <a:off x="10124388" y="3289955"/>
            <a:ext cx="1715678" cy="830997"/>
          </a:xfrm>
          <a:prstGeom prst="rect">
            <a:avLst/>
          </a:prstGeom>
          <a:noFill/>
        </p:spPr>
        <p:txBody>
          <a:bodyPr wrap="square" rtlCol="0">
            <a:spAutoFit/>
          </a:bodyPr>
          <a:lstStyle/>
          <a:p>
            <a:r>
              <a:rPr lang="en-US" sz="4800" dirty="0" err="1"/>
              <a:t>Etc</a:t>
            </a:r>
            <a:r>
              <a:rPr lang="en-US" dirty="0"/>
              <a:t>………….</a:t>
            </a:r>
          </a:p>
        </p:txBody>
      </p:sp>
      <p:sp>
        <p:nvSpPr>
          <p:cNvPr id="7" name="TextBox 6">
            <a:extLst>
              <a:ext uri="{FF2B5EF4-FFF2-40B4-BE49-F238E27FC236}">
                <a16:creationId xmlns:a16="http://schemas.microsoft.com/office/drawing/2014/main" id="{EEA617A8-C2A5-52C6-61CC-A6FA31F2F60A}"/>
              </a:ext>
            </a:extLst>
          </p:cNvPr>
          <p:cNvSpPr txBox="1"/>
          <p:nvPr/>
        </p:nvSpPr>
        <p:spPr>
          <a:xfrm>
            <a:off x="5267332" y="3362325"/>
            <a:ext cx="1438268" cy="769441"/>
          </a:xfrm>
          <a:prstGeom prst="rect">
            <a:avLst/>
          </a:prstGeom>
          <a:noFill/>
        </p:spPr>
        <p:txBody>
          <a:bodyPr wrap="square" rtlCol="0">
            <a:spAutoFit/>
          </a:bodyPr>
          <a:lstStyle/>
          <a:p>
            <a:r>
              <a:rPr lang="en-US" sz="4400" dirty="0"/>
              <a:t>SELF</a:t>
            </a:r>
          </a:p>
        </p:txBody>
      </p:sp>
      <p:cxnSp>
        <p:nvCxnSpPr>
          <p:cNvPr id="9" name="Straight Arrow Connector 8">
            <a:extLst>
              <a:ext uri="{FF2B5EF4-FFF2-40B4-BE49-F238E27FC236}">
                <a16:creationId xmlns:a16="http://schemas.microsoft.com/office/drawing/2014/main" id="{28D2B758-EF4A-C109-C9F5-C87EAD998453}"/>
              </a:ext>
            </a:extLst>
          </p:cNvPr>
          <p:cNvCxnSpPr>
            <a:cxnSpLocks/>
          </p:cNvCxnSpPr>
          <p:nvPr/>
        </p:nvCxnSpPr>
        <p:spPr>
          <a:xfrm>
            <a:off x="5867400" y="1238249"/>
            <a:ext cx="0" cy="2124076"/>
          </a:xfrm>
          <a:prstGeom prst="straightConnector1">
            <a:avLst/>
          </a:prstGeom>
          <a:ln w="8890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8A34ACFB-2B61-8A1A-5B44-630B7DAFDB50}"/>
              </a:ext>
            </a:extLst>
          </p:cNvPr>
          <p:cNvCxnSpPr/>
          <p:nvPr/>
        </p:nvCxnSpPr>
        <p:spPr>
          <a:xfrm flipV="1">
            <a:off x="5867400" y="4201297"/>
            <a:ext cx="0" cy="1853514"/>
          </a:xfrm>
          <a:prstGeom prst="straightConnector1">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D15B5816-8637-880F-6303-F5D7269BE4D3}"/>
              </a:ext>
            </a:extLst>
          </p:cNvPr>
          <p:cNvSpPr txBox="1"/>
          <p:nvPr/>
        </p:nvSpPr>
        <p:spPr>
          <a:xfrm>
            <a:off x="351934" y="1327770"/>
            <a:ext cx="1010141" cy="4524315"/>
          </a:xfrm>
          <a:prstGeom prst="rect">
            <a:avLst/>
          </a:prstGeom>
          <a:noFill/>
        </p:spPr>
        <p:txBody>
          <a:bodyPr wrap="square" rtlCol="0">
            <a:spAutoFit/>
          </a:bodyPr>
          <a:lstStyle/>
          <a:p>
            <a:r>
              <a:rPr lang="en-US" sz="4800" dirty="0"/>
              <a:t>I</a:t>
            </a:r>
          </a:p>
          <a:p>
            <a:r>
              <a:rPr lang="en-US" sz="4800" dirty="0"/>
              <a:t>M</a:t>
            </a:r>
          </a:p>
          <a:p>
            <a:r>
              <a:rPr lang="en-US" sz="4800" dirty="0"/>
              <a:t>P</a:t>
            </a:r>
          </a:p>
          <a:p>
            <a:r>
              <a:rPr lang="en-US" sz="4800" dirty="0"/>
              <a:t>A</a:t>
            </a:r>
          </a:p>
          <a:p>
            <a:r>
              <a:rPr lang="en-US" sz="4800" dirty="0"/>
              <a:t>C</a:t>
            </a:r>
          </a:p>
          <a:p>
            <a:r>
              <a:rPr lang="en-US" sz="4800" dirty="0"/>
              <a:t>T</a:t>
            </a:r>
          </a:p>
        </p:txBody>
      </p:sp>
      <p:cxnSp>
        <p:nvCxnSpPr>
          <p:cNvPr id="16" name="Straight Arrow Connector 15">
            <a:extLst>
              <a:ext uri="{FF2B5EF4-FFF2-40B4-BE49-F238E27FC236}">
                <a16:creationId xmlns:a16="http://schemas.microsoft.com/office/drawing/2014/main" id="{5692B091-2380-EB4A-46C3-818446186A27}"/>
              </a:ext>
            </a:extLst>
          </p:cNvPr>
          <p:cNvCxnSpPr>
            <a:cxnSpLocks/>
          </p:cNvCxnSpPr>
          <p:nvPr/>
        </p:nvCxnSpPr>
        <p:spPr>
          <a:xfrm>
            <a:off x="1127342" y="3705225"/>
            <a:ext cx="1615858" cy="0"/>
          </a:xfrm>
          <a:prstGeom prst="straightConnector1">
            <a:avLst/>
          </a:prstGeom>
          <a:ln w="8572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43FB65C-10C3-2E80-2349-4DBD41052FBC}"/>
              </a:ext>
            </a:extLst>
          </p:cNvPr>
          <p:cNvCxnSpPr/>
          <p:nvPr/>
        </p:nvCxnSpPr>
        <p:spPr>
          <a:xfrm>
            <a:off x="4948237" y="3747045"/>
            <a:ext cx="1838325" cy="0"/>
          </a:xfrm>
          <a:prstGeom prst="straightConnector1">
            <a:avLst/>
          </a:prstGeom>
          <a:ln w="889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0483E442-B8BD-B219-8FFB-BAACBB2C659D}"/>
              </a:ext>
            </a:extLst>
          </p:cNvPr>
          <p:cNvCxnSpPr/>
          <p:nvPr/>
        </p:nvCxnSpPr>
        <p:spPr>
          <a:xfrm>
            <a:off x="9086850" y="3705225"/>
            <a:ext cx="1190625" cy="0"/>
          </a:xfrm>
          <a:prstGeom prst="straightConnector1">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EF000843-F781-3F70-E323-06AA0B5A6D86}"/>
              </a:ext>
            </a:extLst>
          </p:cNvPr>
          <p:cNvSpPr txBox="1"/>
          <p:nvPr/>
        </p:nvSpPr>
        <p:spPr>
          <a:xfrm rot="10800000" flipH="1" flipV="1">
            <a:off x="1127342" y="3323045"/>
            <a:ext cx="1845023" cy="769441"/>
          </a:xfrm>
          <a:prstGeom prst="rect">
            <a:avLst/>
          </a:prstGeom>
          <a:noFill/>
        </p:spPr>
        <p:txBody>
          <a:bodyPr wrap="square" rtlCol="0">
            <a:spAutoFit/>
          </a:bodyPr>
          <a:lstStyle/>
          <a:p>
            <a:r>
              <a:rPr lang="en-US" sz="4400" dirty="0"/>
              <a:t>SELF</a:t>
            </a:r>
          </a:p>
        </p:txBody>
      </p:sp>
    </p:spTree>
    <p:extLst>
      <p:ext uri="{BB962C8B-B14F-4D97-AF65-F5344CB8AC3E}">
        <p14:creationId xmlns:p14="http://schemas.microsoft.com/office/powerpoint/2010/main" val="1176176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546E7DE-DA3B-77AE-9DD3-9E95F6A812C9}"/>
              </a:ext>
            </a:extLst>
          </p:cNvPr>
          <p:cNvSpPr txBox="1"/>
          <p:nvPr/>
        </p:nvSpPr>
        <p:spPr>
          <a:xfrm>
            <a:off x="556181" y="358219"/>
            <a:ext cx="11170763" cy="6832640"/>
          </a:xfrm>
          <a:prstGeom prst="rect">
            <a:avLst/>
          </a:prstGeom>
          <a:noFill/>
        </p:spPr>
        <p:txBody>
          <a:bodyPr wrap="square" rtlCol="0">
            <a:spAutoFit/>
          </a:bodyPr>
          <a:lstStyle/>
          <a:p>
            <a:pPr algn="just"/>
            <a:r>
              <a:rPr lang="en-US" sz="2800" dirty="0"/>
              <a:t>Family, as we are growing in our </a:t>
            </a:r>
            <a:r>
              <a:rPr lang="en-US" sz="2800" b="1" dirty="0">
                <a:solidFill>
                  <a:srgbClr val="660033"/>
                </a:solidFill>
              </a:rPr>
              <a:t>Christian Faith</a:t>
            </a:r>
            <a:r>
              <a:rPr lang="en-US" sz="2800" dirty="0"/>
              <a:t>, we have to be careful not to </a:t>
            </a:r>
            <a:r>
              <a:rPr lang="en-US" sz="2800" b="1" dirty="0">
                <a:solidFill>
                  <a:srgbClr val="FF0000"/>
                </a:solidFill>
              </a:rPr>
              <a:t>wander,</a:t>
            </a:r>
            <a:r>
              <a:rPr lang="en-US" sz="2800" dirty="0"/>
              <a:t> but stay </a:t>
            </a:r>
            <a:r>
              <a:rPr lang="en-US" sz="2800" b="1" dirty="0">
                <a:solidFill>
                  <a:srgbClr val="00B050"/>
                </a:solidFill>
              </a:rPr>
              <a:t>anchored</a:t>
            </a:r>
            <a:r>
              <a:rPr lang="en-US" sz="2800" dirty="0"/>
              <a:t>.  It is so </a:t>
            </a:r>
            <a:r>
              <a:rPr lang="en-US" sz="2800" dirty="0" err="1"/>
              <a:t>so</a:t>
            </a:r>
            <a:r>
              <a:rPr lang="en-US" sz="2800" dirty="0"/>
              <a:t> easy for us to do. </a:t>
            </a:r>
          </a:p>
          <a:p>
            <a:pPr algn="just"/>
            <a:endParaRPr lang="en-US" sz="2800" dirty="0"/>
          </a:p>
          <a:p>
            <a:pPr algn="just"/>
            <a:r>
              <a:rPr lang="en-US" sz="2800" dirty="0"/>
              <a:t>So what is </a:t>
            </a:r>
            <a:r>
              <a:rPr lang="en-US" sz="2800" b="1" u="sng" dirty="0">
                <a:solidFill>
                  <a:srgbClr val="FF0000"/>
                </a:solidFill>
              </a:rPr>
              <a:t>Wandering</a:t>
            </a:r>
            <a:r>
              <a:rPr lang="en-US" sz="2800" dirty="0">
                <a:solidFill>
                  <a:srgbClr val="FF0000"/>
                </a:solidFill>
              </a:rPr>
              <a:t>?</a:t>
            </a:r>
            <a:endParaRPr lang="en-US" sz="2800" dirty="0"/>
          </a:p>
          <a:p>
            <a:pPr algn="just"/>
            <a:r>
              <a:rPr lang="en-US" sz="2800" dirty="0"/>
              <a:t>	Any action or thought that leads to </a:t>
            </a:r>
            <a:r>
              <a:rPr lang="en-US" sz="2800" dirty="0" err="1"/>
              <a:t>unGODliness</a:t>
            </a:r>
            <a:r>
              <a:rPr lang="en-US" sz="2800" dirty="0"/>
              <a:t>, which takes you away from GOD’s direction  and purpose for your life. This results in a falling away into sinful behaviors; in some cases from one thing to another.</a:t>
            </a:r>
          </a:p>
          <a:p>
            <a:pPr algn="just"/>
            <a:endParaRPr lang="en-US" sz="2800" dirty="0"/>
          </a:p>
          <a:p>
            <a:pPr algn="just"/>
            <a:r>
              <a:rPr lang="en-US" sz="2800" b="1" dirty="0">
                <a:solidFill>
                  <a:srgbClr val="FF0000"/>
                </a:solidFill>
              </a:rPr>
              <a:t>Wandering</a:t>
            </a:r>
            <a:r>
              <a:rPr lang="en-US" sz="2800" dirty="0"/>
              <a:t> is dangerous. It blocks GOD’s blessings and can bring judgement.</a:t>
            </a:r>
          </a:p>
          <a:p>
            <a:pPr algn="just"/>
            <a:r>
              <a:rPr lang="en-US" sz="2800" dirty="0"/>
              <a:t> </a:t>
            </a:r>
            <a:endParaRPr lang="en-US" sz="2800" b="1" u="sng" dirty="0">
              <a:solidFill>
                <a:srgbClr val="7030A0"/>
              </a:solidFill>
            </a:endParaRPr>
          </a:p>
          <a:p>
            <a:pPr algn="just"/>
            <a:r>
              <a:rPr lang="en-US" sz="2800" b="1" u="sng" dirty="0">
                <a:solidFill>
                  <a:srgbClr val="7030A0"/>
                </a:solidFill>
              </a:rPr>
              <a:t>Children of Israel </a:t>
            </a:r>
            <a:r>
              <a:rPr lang="en-US" sz="2800" dirty="0"/>
              <a:t>–   WOW - Wandering  caused wandering. Because of their unbelief and disobedience, </a:t>
            </a:r>
            <a:r>
              <a:rPr lang="en-US" sz="2800" u="sng" dirty="0"/>
              <a:t>what should have taken 11 days took 40 years!</a:t>
            </a:r>
          </a:p>
          <a:p>
            <a:pPr algn="just"/>
            <a:r>
              <a:rPr lang="en-US" sz="2800" dirty="0"/>
              <a:t>Deuteronomy 1:2, Numbers 14: 26-38</a:t>
            </a:r>
          </a:p>
          <a:p>
            <a:endParaRPr lang="en-US" dirty="0"/>
          </a:p>
        </p:txBody>
      </p:sp>
    </p:spTree>
    <p:extLst>
      <p:ext uri="{BB962C8B-B14F-4D97-AF65-F5344CB8AC3E}">
        <p14:creationId xmlns:p14="http://schemas.microsoft.com/office/powerpoint/2010/main" val="1043827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C94B67-19F6-093A-DE7D-011B961E5C7B}"/>
              </a:ext>
            </a:extLst>
          </p:cNvPr>
          <p:cNvSpPr txBox="1"/>
          <p:nvPr/>
        </p:nvSpPr>
        <p:spPr>
          <a:xfrm>
            <a:off x="528320" y="-91440"/>
            <a:ext cx="8717280" cy="7386638"/>
          </a:xfrm>
          <a:prstGeom prst="rect">
            <a:avLst/>
          </a:prstGeom>
          <a:noFill/>
        </p:spPr>
        <p:txBody>
          <a:bodyPr wrap="square">
            <a:spAutoFit/>
          </a:bodyPr>
          <a:lstStyle/>
          <a:p>
            <a:r>
              <a:rPr lang="en-US" sz="2800" b="1" u="sng" dirty="0">
                <a:solidFill>
                  <a:srgbClr val="FF0000"/>
                </a:solidFill>
              </a:rPr>
              <a:t>Wandering (Results)</a:t>
            </a:r>
          </a:p>
          <a:p>
            <a:r>
              <a:rPr lang="en-US" sz="2800" b="1" u="sng" dirty="0">
                <a:solidFill>
                  <a:srgbClr val="7030A0"/>
                </a:solidFill>
              </a:rPr>
              <a:t>Proverbs 21:16 </a:t>
            </a:r>
          </a:p>
          <a:p>
            <a:endParaRPr lang="en-US" sz="2800" dirty="0"/>
          </a:p>
          <a:p>
            <a:r>
              <a:rPr lang="en-US" sz="2800" b="1" u="sng" dirty="0">
                <a:solidFill>
                  <a:srgbClr val="7030A0"/>
                </a:solidFill>
              </a:rPr>
              <a:t>2</a:t>
            </a:r>
            <a:r>
              <a:rPr lang="en-US" sz="2800" b="1" u="sng" baseline="30000" dirty="0">
                <a:solidFill>
                  <a:srgbClr val="7030A0"/>
                </a:solidFill>
              </a:rPr>
              <a:t>nd</a:t>
            </a:r>
            <a:r>
              <a:rPr lang="en-US" sz="2800" b="1" u="sng" dirty="0">
                <a:solidFill>
                  <a:srgbClr val="7030A0"/>
                </a:solidFill>
              </a:rPr>
              <a:t> Chronicles 15:1-6 </a:t>
            </a:r>
            <a:r>
              <a:rPr lang="en-US" sz="2800" dirty="0"/>
              <a:t>– Focus on verses 3, 5 and 6</a:t>
            </a:r>
          </a:p>
          <a:p>
            <a:endParaRPr lang="en-US" sz="2800" dirty="0"/>
          </a:p>
          <a:p>
            <a:r>
              <a:rPr lang="en-US" sz="2800" b="1" u="sng" dirty="0">
                <a:solidFill>
                  <a:srgbClr val="7030A0"/>
                </a:solidFill>
              </a:rPr>
              <a:t>Romans 1:18 – 32</a:t>
            </a:r>
          </a:p>
          <a:p>
            <a:endParaRPr lang="en-US" sz="2800" b="1" u="sng" dirty="0">
              <a:solidFill>
                <a:srgbClr val="7030A0"/>
              </a:solidFill>
            </a:endParaRPr>
          </a:p>
          <a:p>
            <a:r>
              <a:rPr lang="en-US" sz="3600" b="1" u="sng" dirty="0"/>
              <a:t>We must keep in mind: </a:t>
            </a:r>
          </a:p>
          <a:p>
            <a:r>
              <a:rPr lang="en-US" sz="2800" dirty="0"/>
              <a:t>John 10:10 -- Remember who the enemy is …..  </a:t>
            </a:r>
          </a:p>
          <a:p>
            <a:r>
              <a:rPr lang="en-US" sz="2800" dirty="0"/>
              <a:t>1</a:t>
            </a:r>
            <a:r>
              <a:rPr lang="en-US" sz="2800" baseline="30000" dirty="0"/>
              <a:t>st</a:t>
            </a:r>
            <a:r>
              <a:rPr lang="en-US" sz="2800" dirty="0"/>
              <a:t> Peter 5: 8 -10 -- Satan’s  goal but GOD’s purpose…..</a:t>
            </a:r>
          </a:p>
          <a:p>
            <a:r>
              <a:rPr lang="en-US" sz="2800" dirty="0"/>
              <a:t>Jeremiah 17: 9 --  Watch out for your heart….</a:t>
            </a:r>
          </a:p>
          <a:p>
            <a:r>
              <a:rPr lang="en-US" sz="2800" dirty="0"/>
              <a:t>Romans 5:1-6 -- There are some benefits to enduring…..</a:t>
            </a:r>
          </a:p>
          <a:p>
            <a:r>
              <a:rPr lang="en-US" sz="2800" dirty="0"/>
              <a:t>Romans 7: 14 -25 -- Our carnality is strong….</a:t>
            </a:r>
          </a:p>
          <a:p>
            <a:r>
              <a:rPr lang="en-US" sz="2800" dirty="0"/>
              <a:t>1</a:t>
            </a:r>
            <a:r>
              <a:rPr lang="en-US" sz="2800" baseline="30000" dirty="0"/>
              <a:t>st</a:t>
            </a:r>
            <a:r>
              <a:rPr lang="en-US" sz="2800" dirty="0"/>
              <a:t> Peter 4:12 -- Don’t be surprised….</a:t>
            </a:r>
          </a:p>
          <a:p>
            <a:r>
              <a:rPr lang="en-US" sz="2800" dirty="0"/>
              <a:t>James 1: 2-4 -- Be joyous in our circumstances….</a:t>
            </a:r>
          </a:p>
          <a:p>
            <a:r>
              <a:rPr lang="en-US" sz="2800" dirty="0"/>
              <a:t>James 1: 12-15 – Sometimes its us….</a:t>
            </a:r>
          </a:p>
          <a:p>
            <a:endParaRPr lang="en-US" dirty="0"/>
          </a:p>
        </p:txBody>
      </p:sp>
    </p:spTree>
    <p:extLst>
      <p:ext uri="{BB962C8B-B14F-4D97-AF65-F5344CB8AC3E}">
        <p14:creationId xmlns:p14="http://schemas.microsoft.com/office/powerpoint/2010/main" val="1915751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8A58534-C7B6-9D4D-13C8-8D15C4C03CE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6548" y="200914"/>
            <a:ext cx="1907928" cy="1315212"/>
          </a:xfrm>
          <a:prstGeom prst="rect">
            <a:avLst/>
          </a:prstGeom>
        </p:spPr>
      </p:pic>
      <p:pic>
        <p:nvPicPr>
          <p:cNvPr id="5" name="Picture 4">
            <a:extLst>
              <a:ext uri="{FF2B5EF4-FFF2-40B4-BE49-F238E27FC236}">
                <a16:creationId xmlns:a16="http://schemas.microsoft.com/office/drawing/2014/main" id="{6198C230-9CFD-AF25-098B-01B80AAAAD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4791" y="200914"/>
            <a:ext cx="1838960" cy="1315212"/>
          </a:xfrm>
          <a:prstGeom prst="rect">
            <a:avLst/>
          </a:prstGeom>
        </p:spPr>
      </p:pic>
      <p:sp>
        <p:nvSpPr>
          <p:cNvPr id="6" name="TextBox 5">
            <a:extLst>
              <a:ext uri="{FF2B5EF4-FFF2-40B4-BE49-F238E27FC236}">
                <a16:creationId xmlns:a16="http://schemas.microsoft.com/office/drawing/2014/main" id="{9A5AC3F5-A90C-1D81-57C3-1FB098682B2C}"/>
              </a:ext>
            </a:extLst>
          </p:cNvPr>
          <p:cNvSpPr txBox="1"/>
          <p:nvPr/>
        </p:nvSpPr>
        <p:spPr>
          <a:xfrm>
            <a:off x="3252445" y="0"/>
            <a:ext cx="6205246" cy="9294290"/>
          </a:xfrm>
          <a:prstGeom prst="rect">
            <a:avLst/>
          </a:prstGeom>
          <a:noFill/>
        </p:spPr>
        <p:txBody>
          <a:bodyPr wrap="square" rtlCol="0">
            <a:spAutoFit/>
          </a:bodyPr>
          <a:lstStyle/>
          <a:p>
            <a:r>
              <a:rPr lang="en-US" sz="3200" b="1" u="sng" dirty="0"/>
              <a:t>What causes us to </a:t>
            </a:r>
            <a:r>
              <a:rPr lang="en-US" sz="3200" b="1" u="sng" dirty="0">
                <a:solidFill>
                  <a:srgbClr val="FF0000"/>
                </a:solidFill>
              </a:rPr>
              <a:t>Wander?</a:t>
            </a:r>
          </a:p>
          <a:p>
            <a:endParaRPr lang="en-US" b="1" u="sng" dirty="0">
              <a:solidFill>
                <a:srgbClr val="FF0000"/>
              </a:solidFill>
            </a:endParaRPr>
          </a:p>
          <a:p>
            <a:r>
              <a:rPr lang="en-US" b="1" u="sng" dirty="0">
                <a:solidFill>
                  <a:srgbClr val="FF0000"/>
                </a:solidFill>
              </a:rPr>
              <a:t>Remember when we start to say “I think” and  “I want”  etc.,</a:t>
            </a:r>
          </a:p>
          <a:p>
            <a:r>
              <a:rPr lang="en-US" b="1" u="sng" dirty="0">
                <a:solidFill>
                  <a:srgbClr val="FF0000"/>
                </a:solidFill>
              </a:rPr>
              <a:t>we may be headed down a path of wandering.</a:t>
            </a:r>
            <a:endParaRPr lang="en-US" b="1" u="sng" dirty="0"/>
          </a:p>
          <a:p>
            <a:endParaRPr lang="en-US" dirty="0"/>
          </a:p>
          <a:p>
            <a:pPr marL="285750" indent="-285750">
              <a:buFont typeface="Arial" panose="020B0604020202020204" pitchFamily="34" charset="0"/>
              <a:buChar char="•"/>
            </a:pPr>
            <a:r>
              <a:rPr lang="en-US" b="1" dirty="0"/>
              <a:t>Fear</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Hurt</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Lack of Patience</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Lack of Humility</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Someone getting on your last nerve</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Faith waver</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Trials</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Loss of Loved One</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Temptation</a:t>
            </a:r>
          </a:p>
          <a:p>
            <a:r>
              <a:rPr lang="en-US" b="1" dirty="0"/>
              <a:t> </a:t>
            </a:r>
          </a:p>
          <a:p>
            <a:pPr marL="285750" indent="-285750">
              <a:buFont typeface="Arial" panose="020B0604020202020204" pitchFamily="34" charset="0"/>
              <a:buChar char="•"/>
            </a:pPr>
            <a:r>
              <a:rPr lang="en-US" b="1" dirty="0"/>
              <a:t>The List goes on.......</a:t>
            </a:r>
          </a:p>
          <a:p>
            <a:endParaRPr lang="en-US" dirty="0"/>
          </a:p>
          <a:p>
            <a:r>
              <a:rPr lang="en-US" dirty="0"/>
              <a:t>_________________</a:t>
            </a:r>
          </a:p>
          <a:p>
            <a:r>
              <a:rPr lang="en-US" dirty="0"/>
              <a:t>_________________</a:t>
            </a:r>
          </a:p>
          <a:p>
            <a:r>
              <a:rPr lang="en-US" dirty="0"/>
              <a:t>_________________</a:t>
            </a:r>
          </a:p>
          <a:p>
            <a:r>
              <a:rPr lang="en-US" dirty="0"/>
              <a:t>_________________</a:t>
            </a:r>
          </a:p>
          <a:p>
            <a:r>
              <a:rPr lang="en-US" dirty="0"/>
              <a:t>_________________</a:t>
            </a:r>
          </a:p>
          <a:p>
            <a:r>
              <a:rPr lang="en-US" dirty="0"/>
              <a:t>_________________</a:t>
            </a:r>
          </a:p>
          <a:p>
            <a:endParaRPr lang="en-US" dirty="0"/>
          </a:p>
        </p:txBody>
      </p:sp>
    </p:spTree>
    <p:extLst>
      <p:ext uri="{BB962C8B-B14F-4D97-AF65-F5344CB8AC3E}">
        <p14:creationId xmlns:p14="http://schemas.microsoft.com/office/powerpoint/2010/main" val="3350017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6182BE5-1764-B792-219B-B487576C32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5901" y="87683"/>
            <a:ext cx="3221539" cy="1380342"/>
          </a:xfrm>
          <a:prstGeom prst="rect">
            <a:avLst/>
          </a:prstGeom>
        </p:spPr>
      </p:pic>
      <p:sp>
        <p:nvSpPr>
          <p:cNvPr id="5" name="TextBox 4">
            <a:extLst>
              <a:ext uri="{FF2B5EF4-FFF2-40B4-BE49-F238E27FC236}">
                <a16:creationId xmlns:a16="http://schemas.microsoft.com/office/drawing/2014/main" id="{1C2796F0-6857-ABD5-6110-B4D1AE2F259D}"/>
              </a:ext>
            </a:extLst>
          </p:cNvPr>
          <p:cNvSpPr txBox="1"/>
          <p:nvPr/>
        </p:nvSpPr>
        <p:spPr>
          <a:xfrm>
            <a:off x="1127342" y="616254"/>
            <a:ext cx="10232200" cy="7663636"/>
          </a:xfrm>
          <a:prstGeom prst="rect">
            <a:avLst/>
          </a:prstGeom>
          <a:noFill/>
        </p:spPr>
        <p:txBody>
          <a:bodyPr wrap="square" rtlCol="0">
            <a:spAutoFit/>
          </a:bodyPr>
          <a:lstStyle/>
          <a:p>
            <a:r>
              <a:rPr lang="en-US" sz="3600" u="sng" dirty="0"/>
              <a:t>How do we stay Anchored? </a:t>
            </a:r>
          </a:p>
          <a:p>
            <a:endParaRPr lang="en-US" dirty="0"/>
          </a:p>
          <a:p>
            <a:r>
              <a:rPr lang="en-US" sz="2000" b="1" i="1" u="sng" dirty="0">
                <a:solidFill>
                  <a:srgbClr val="00B050"/>
                </a:solidFill>
                <a:latin typeface="Castellar" panose="020A0402060406010301" pitchFamily="18" charset="0"/>
              </a:rPr>
              <a:t>We must remember Family  – </a:t>
            </a:r>
            <a:r>
              <a:rPr lang="en-US" sz="2400" b="1" i="1" u="sng" dirty="0">
                <a:solidFill>
                  <a:srgbClr val="7030A0"/>
                </a:solidFill>
                <a:latin typeface="Castellar" panose="020A0402060406010301" pitchFamily="18" charset="0"/>
              </a:rPr>
              <a:t>“It’s not about you.”</a:t>
            </a:r>
          </a:p>
          <a:p>
            <a:r>
              <a:rPr lang="en-US" sz="2400" b="1" i="1" u="sng" dirty="0">
                <a:solidFill>
                  <a:srgbClr val="00B050"/>
                </a:solidFill>
              </a:rPr>
              <a:t>Colossians 1:16   </a:t>
            </a:r>
          </a:p>
          <a:p>
            <a:endParaRPr lang="en-US" sz="2400" b="1" i="1" u="sng" dirty="0">
              <a:solidFill>
                <a:srgbClr val="7030A0"/>
              </a:solidFill>
              <a:latin typeface="Castellar" panose="020A0402060406010301" pitchFamily="18" charset="0"/>
            </a:endParaRPr>
          </a:p>
          <a:p>
            <a:r>
              <a:rPr lang="en-US" dirty="0"/>
              <a:t>	</a:t>
            </a:r>
          </a:p>
          <a:p>
            <a:r>
              <a:rPr lang="en-US" sz="2400" dirty="0"/>
              <a:t>Quotes from Rick Warren’s book, “A purpose driven Life” –  Chapter 1 </a:t>
            </a:r>
          </a:p>
          <a:p>
            <a:endParaRPr lang="en-US" sz="2400" dirty="0"/>
          </a:p>
          <a:p>
            <a:pPr algn="just"/>
            <a:r>
              <a:rPr lang="en-US" sz="2400" dirty="0"/>
              <a:t>“The Purpose of your life is far greater than your own personal fulfillment, your peace of mind, or even your happiness. It is far greater than your family, your career or even your wildest dreams and ambitions. If you want to know why you were placed on this planet, you must begin with GOD. You were born by his purpose and for his purpose.”</a:t>
            </a:r>
          </a:p>
          <a:p>
            <a:pPr algn="just"/>
            <a:endParaRPr lang="en-US" sz="2400" dirty="0"/>
          </a:p>
          <a:p>
            <a:pPr algn="just"/>
            <a:r>
              <a:rPr lang="en-US" sz="2400" dirty="0"/>
              <a:t>“It is only in GOD that we discover our origin, our identity, our meaning, our purpose, our significance and our destiny. Every other path leads to a dead end”</a:t>
            </a:r>
          </a:p>
          <a:p>
            <a:endParaRPr lang="en-US" dirty="0"/>
          </a:p>
          <a:p>
            <a:endParaRPr lang="en-US" dirty="0"/>
          </a:p>
          <a:p>
            <a:r>
              <a:rPr lang="en-US" dirty="0"/>
              <a:t>             </a:t>
            </a:r>
          </a:p>
          <a:p>
            <a:r>
              <a:rPr lang="en-US" dirty="0"/>
              <a:t>                  </a:t>
            </a:r>
          </a:p>
          <a:p>
            <a:endParaRPr lang="en-US" dirty="0"/>
          </a:p>
          <a:p>
            <a:r>
              <a:rPr lang="en-US" dirty="0"/>
              <a:t>	 </a:t>
            </a:r>
          </a:p>
        </p:txBody>
      </p:sp>
    </p:spTree>
    <p:extLst>
      <p:ext uri="{BB962C8B-B14F-4D97-AF65-F5344CB8AC3E}">
        <p14:creationId xmlns:p14="http://schemas.microsoft.com/office/powerpoint/2010/main" val="856082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338F5D4-2F78-0DF7-9FDF-AA1FB1883F72}"/>
              </a:ext>
            </a:extLst>
          </p:cNvPr>
          <p:cNvSpPr txBox="1"/>
          <p:nvPr/>
        </p:nvSpPr>
        <p:spPr>
          <a:xfrm>
            <a:off x="964504" y="892975"/>
            <a:ext cx="8176364" cy="6278642"/>
          </a:xfrm>
          <a:prstGeom prst="rect">
            <a:avLst/>
          </a:prstGeom>
          <a:noFill/>
        </p:spPr>
        <p:txBody>
          <a:bodyPr wrap="square">
            <a:spAutoFit/>
          </a:bodyPr>
          <a:lstStyle/>
          <a:p>
            <a:pPr marL="342900" indent="-342900" algn="just">
              <a:buFont typeface="Arial" panose="020B0604020202020204" pitchFamily="34" charset="0"/>
              <a:buChar char="•"/>
            </a:pPr>
            <a:r>
              <a:rPr lang="en-US" sz="2400" dirty="0"/>
              <a:t>Luke 9:23 – 27 – Daily carrying out</a:t>
            </a:r>
          </a:p>
          <a:p>
            <a:pPr marL="342900" indent="-342900" algn="just">
              <a:buFont typeface="Arial" panose="020B0604020202020204" pitchFamily="34" charset="0"/>
              <a:buChar char="•"/>
            </a:pPr>
            <a:endParaRPr lang="en-US" sz="2400" dirty="0"/>
          </a:p>
          <a:p>
            <a:pPr marL="342900" indent="-342900" algn="just">
              <a:buFont typeface="Arial" panose="020B0604020202020204" pitchFamily="34" charset="0"/>
              <a:buChar char="•"/>
            </a:pPr>
            <a:r>
              <a:rPr lang="en-US" sz="2400" dirty="0"/>
              <a:t>Proverbs 3:7  - Don’t be too wise for your own good</a:t>
            </a:r>
          </a:p>
          <a:p>
            <a:pPr marL="342900" indent="-342900" algn="just">
              <a:buFont typeface="Arial" panose="020B0604020202020204" pitchFamily="34" charset="0"/>
              <a:buChar char="•"/>
            </a:pPr>
            <a:endParaRPr lang="en-US" sz="2400" dirty="0"/>
          </a:p>
          <a:p>
            <a:pPr marL="342900" indent="-342900" algn="just">
              <a:buFont typeface="Arial" panose="020B0604020202020204" pitchFamily="34" charset="0"/>
              <a:buChar char="•"/>
            </a:pPr>
            <a:r>
              <a:rPr lang="en-US" sz="2400" dirty="0"/>
              <a:t>Ephesians 6:12 – Remember who the battle is against</a:t>
            </a:r>
          </a:p>
          <a:p>
            <a:pPr marL="342900" indent="-342900" algn="just">
              <a:buFont typeface="Arial" panose="020B0604020202020204" pitchFamily="34" charset="0"/>
              <a:buChar char="•"/>
            </a:pPr>
            <a:endParaRPr lang="en-US" sz="2400" dirty="0"/>
          </a:p>
          <a:p>
            <a:pPr marL="342900" indent="-342900" algn="just">
              <a:buFont typeface="Arial" panose="020B0604020202020204" pitchFamily="34" charset="0"/>
              <a:buChar char="•"/>
            </a:pPr>
            <a:r>
              <a:rPr lang="en-US" sz="2400" dirty="0"/>
              <a:t>Colossians 3: 1-2 – GODLY views</a:t>
            </a:r>
          </a:p>
          <a:p>
            <a:pPr algn="just"/>
            <a:r>
              <a:rPr lang="en-US" sz="2400" dirty="0"/>
              <a:t>	</a:t>
            </a:r>
          </a:p>
          <a:p>
            <a:pPr marL="342900" indent="-342900" algn="just">
              <a:buFont typeface="Arial" panose="020B0604020202020204" pitchFamily="34" charset="0"/>
              <a:buChar char="•"/>
            </a:pPr>
            <a:r>
              <a:rPr lang="en-US" sz="2400" dirty="0"/>
              <a:t>Proverbs 13:20 – Be careful who you associate with. (But there is a balance.  Sometimes you are an example for others to see Christ.  Matt. 5:16)</a:t>
            </a:r>
          </a:p>
          <a:p>
            <a:pPr marL="342900" indent="-342900" algn="just">
              <a:buFont typeface="Arial" panose="020B0604020202020204" pitchFamily="34" charset="0"/>
              <a:buChar char="•"/>
            </a:pPr>
            <a:endParaRPr lang="en-US" sz="2400" dirty="0"/>
          </a:p>
          <a:p>
            <a:pPr marL="342900" indent="-342900" algn="just">
              <a:buFont typeface="Arial" panose="020B0604020202020204" pitchFamily="34" charset="0"/>
              <a:buChar char="•"/>
            </a:pPr>
            <a:r>
              <a:rPr lang="en-US" sz="2400" dirty="0"/>
              <a:t>Hebrews 2:1-4 – Don’t neglect the message through Jesus Christ</a:t>
            </a:r>
          </a:p>
          <a:p>
            <a:pPr marL="342900" indent="-342900" algn="just">
              <a:buFont typeface="Arial" panose="020B0604020202020204" pitchFamily="34" charset="0"/>
              <a:buChar char="•"/>
            </a:pPr>
            <a:endParaRPr lang="en-US" sz="2400" dirty="0"/>
          </a:p>
          <a:p>
            <a:pPr marL="342900" indent="-342900" algn="just">
              <a:buFont typeface="Arial" panose="020B0604020202020204" pitchFamily="34" charset="0"/>
              <a:buChar char="•"/>
            </a:pPr>
            <a:r>
              <a:rPr lang="en-US" sz="2400" dirty="0"/>
              <a:t>James 5:19 20 - Help restore someone else</a:t>
            </a:r>
          </a:p>
          <a:p>
            <a:endParaRPr lang="en-US" dirty="0"/>
          </a:p>
        </p:txBody>
      </p:sp>
      <p:sp>
        <p:nvSpPr>
          <p:cNvPr id="6" name="TextBox 5">
            <a:extLst>
              <a:ext uri="{FF2B5EF4-FFF2-40B4-BE49-F238E27FC236}">
                <a16:creationId xmlns:a16="http://schemas.microsoft.com/office/drawing/2014/main" id="{1C677B6E-35A6-46F3-A76A-400C9B412A62}"/>
              </a:ext>
            </a:extLst>
          </p:cNvPr>
          <p:cNvSpPr txBox="1"/>
          <p:nvPr/>
        </p:nvSpPr>
        <p:spPr>
          <a:xfrm>
            <a:off x="964504" y="187890"/>
            <a:ext cx="8176364" cy="646331"/>
          </a:xfrm>
          <a:prstGeom prst="rect">
            <a:avLst/>
          </a:prstGeom>
          <a:noFill/>
        </p:spPr>
        <p:txBody>
          <a:bodyPr wrap="square">
            <a:spAutoFit/>
          </a:bodyPr>
          <a:lstStyle/>
          <a:p>
            <a:r>
              <a:rPr lang="en-US" sz="3600" b="1" u="sng" dirty="0"/>
              <a:t>How do we stay Anchored?</a:t>
            </a:r>
          </a:p>
        </p:txBody>
      </p:sp>
    </p:spTree>
    <p:extLst>
      <p:ext uri="{BB962C8B-B14F-4D97-AF65-F5344CB8AC3E}">
        <p14:creationId xmlns:p14="http://schemas.microsoft.com/office/powerpoint/2010/main" val="3690324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0D18D7-934E-4F5B-CE59-7F0EFE5F6F7C}"/>
              </a:ext>
            </a:extLst>
          </p:cNvPr>
          <p:cNvSpPr txBox="1"/>
          <p:nvPr/>
        </p:nvSpPr>
        <p:spPr>
          <a:xfrm>
            <a:off x="713984" y="0"/>
            <a:ext cx="10649341" cy="7017306"/>
          </a:xfrm>
          <a:prstGeom prst="rect">
            <a:avLst/>
          </a:prstGeom>
          <a:noFill/>
        </p:spPr>
        <p:txBody>
          <a:bodyPr wrap="square" rtlCol="0">
            <a:spAutoFit/>
          </a:bodyPr>
          <a:lstStyle/>
          <a:p>
            <a:pPr marL="342900" indent="-342900">
              <a:buFont typeface="Arial" panose="020B0604020202020204" pitchFamily="34" charset="0"/>
              <a:buChar char="•"/>
            </a:pPr>
            <a:r>
              <a:rPr lang="en-US" sz="2400" dirty="0"/>
              <a:t>Stay Connected with the right people</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Prayer and Fasting</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Church</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Bible Study</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Personal Study</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Devotions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Praise </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Worship</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Get involved in Ministry</a:t>
            </a:r>
          </a:p>
          <a:p>
            <a:endParaRPr lang="en-US" sz="2400" dirty="0"/>
          </a:p>
          <a:p>
            <a:endParaRPr lang="en-US" dirty="0"/>
          </a:p>
        </p:txBody>
      </p:sp>
      <p:sp>
        <p:nvSpPr>
          <p:cNvPr id="5" name="Right Brace 4">
            <a:extLst>
              <a:ext uri="{FF2B5EF4-FFF2-40B4-BE49-F238E27FC236}">
                <a16:creationId xmlns:a16="http://schemas.microsoft.com/office/drawing/2014/main" id="{C16C11DB-B484-2841-F717-60C5C664C362}"/>
              </a:ext>
            </a:extLst>
          </p:cNvPr>
          <p:cNvSpPr/>
          <p:nvPr/>
        </p:nvSpPr>
        <p:spPr>
          <a:xfrm>
            <a:off x="5849654" y="776613"/>
            <a:ext cx="3206663" cy="5642975"/>
          </a:xfrm>
          <a:prstGeom prst="rightBrace">
            <a:avLst/>
          </a:prstGeom>
          <a:ln w="63500">
            <a:solidFill>
              <a:srgbClr val="00B050"/>
            </a:solidFill>
            <a:head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a:extLst>
              <a:ext uri="{FF2B5EF4-FFF2-40B4-BE49-F238E27FC236}">
                <a16:creationId xmlns:a16="http://schemas.microsoft.com/office/drawing/2014/main" id="{D69DA26B-DA84-DBE4-3B4C-6F3150538B18}"/>
              </a:ext>
            </a:extLst>
          </p:cNvPr>
          <p:cNvSpPr txBox="1"/>
          <p:nvPr/>
        </p:nvSpPr>
        <p:spPr>
          <a:xfrm>
            <a:off x="9244208" y="3206662"/>
            <a:ext cx="2517732" cy="707886"/>
          </a:xfrm>
          <a:prstGeom prst="rect">
            <a:avLst/>
          </a:prstGeom>
          <a:noFill/>
        </p:spPr>
        <p:txBody>
          <a:bodyPr wrap="square" rtlCol="0">
            <a:spAutoFit/>
          </a:bodyPr>
          <a:lstStyle/>
          <a:p>
            <a:r>
              <a:rPr lang="en-US" sz="4000" dirty="0"/>
              <a:t>John 14:26</a:t>
            </a:r>
          </a:p>
        </p:txBody>
      </p:sp>
      <p:sp>
        <p:nvSpPr>
          <p:cNvPr id="7" name="TextBox 6">
            <a:extLst>
              <a:ext uri="{FF2B5EF4-FFF2-40B4-BE49-F238E27FC236}">
                <a16:creationId xmlns:a16="http://schemas.microsoft.com/office/drawing/2014/main" id="{F33DC618-4C14-97DA-598C-E517BFA17148}"/>
              </a:ext>
            </a:extLst>
          </p:cNvPr>
          <p:cNvSpPr txBox="1"/>
          <p:nvPr/>
        </p:nvSpPr>
        <p:spPr>
          <a:xfrm>
            <a:off x="7503090" y="2317315"/>
            <a:ext cx="5022937" cy="707886"/>
          </a:xfrm>
          <a:prstGeom prst="rect">
            <a:avLst/>
          </a:prstGeom>
          <a:noFill/>
        </p:spPr>
        <p:txBody>
          <a:bodyPr wrap="square" rtlCol="0">
            <a:spAutoFit/>
          </a:bodyPr>
          <a:lstStyle/>
          <a:p>
            <a:r>
              <a:rPr lang="en-US" sz="4000" dirty="0"/>
              <a:t>        2nd Timothy 2:15</a:t>
            </a:r>
          </a:p>
        </p:txBody>
      </p:sp>
    </p:spTree>
    <p:extLst>
      <p:ext uri="{BB962C8B-B14F-4D97-AF65-F5344CB8AC3E}">
        <p14:creationId xmlns:p14="http://schemas.microsoft.com/office/powerpoint/2010/main" val="11217454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5267</TotalTime>
  <Words>693</Words>
  <Application>Microsoft Macintosh PowerPoint</Application>
  <PresentationFormat>Widescreen</PresentationFormat>
  <Paragraphs>133</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Algerian</vt:lpstr>
      <vt:lpstr>Arial</vt:lpstr>
      <vt:lpstr>Calibri</vt:lpstr>
      <vt:lpstr>Calibri Light</vt:lpstr>
      <vt:lpstr>Castellar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Jones</dc:creator>
  <cp:lastModifiedBy>Anthony Beck</cp:lastModifiedBy>
  <cp:revision>63</cp:revision>
  <cp:lastPrinted>2024-04-23T14:35:58Z</cp:lastPrinted>
  <dcterms:created xsi:type="dcterms:W3CDTF">2024-04-16T22:45:14Z</dcterms:created>
  <dcterms:modified xsi:type="dcterms:W3CDTF">2024-04-23T23:41:52Z</dcterms:modified>
</cp:coreProperties>
</file>