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300" r:id="rId6"/>
    <p:sldId id="360" r:id="rId7"/>
    <p:sldId id="361" r:id="rId8"/>
    <p:sldId id="329" r:id="rId9"/>
    <p:sldId id="362" r:id="rId10"/>
    <p:sldId id="363" r:id="rId11"/>
    <p:sldId id="327" r:id="rId12"/>
    <p:sldId id="364" r:id="rId13"/>
    <p:sldId id="288" r:id="rId14"/>
    <p:sldId id="307" r:id="rId15"/>
    <p:sldId id="278" r:id="rId16"/>
    <p:sldId id="301" r:id="rId17"/>
    <p:sldId id="315" r:id="rId18"/>
    <p:sldId id="316" r:id="rId19"/>
    <p:sldId id="295" r:id="rId20"/>
    <p:sldId id="365" r:id="rId21"/>
    <p:sldId id="258" r:id="rId22"/>
    <p:sldId id="279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30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6434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1" cy="466434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5/7/2024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1" cy="466433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1" cy="466433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6434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1" cy="466434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5/7/2024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1" rIns="93163" bIns="4658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63" tIns="46581" rIns="93163" bIns="46581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1" cy="466433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1" cy="466433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4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9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75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9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5/7/2024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5/7/2024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5/7/2024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5/7/2024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5/7/2024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2846" y="3381555"/>
            <a:ext cx="6386104" cy="1130230"/>
          </a:xfrm>
        </p:spPr>
        <p:txBody>
          <a:bodyPr anchor="ctr"/>
          <a:lstStyle/>
          <a:p>
            <a:r>
              <a:rPr lang="en-US" sz="3700" dirty="0">
                <a:latin typeface="Calibri" panose="020F0502020204030204" pitchFamily="34" charset="0"/>
                <a:cs typeface="Calibri" panose="020F0502020204030204" pitchFamily="34" charset="0"/>
              </a:rPr>
              <a:t>Mt Zion Baptist Church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Bible Study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2846" y="4424619"/>
            <a:ext cx="5734050" cy="1095386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Theme: Avoiding Frustration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Job 2:1-10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May 7, 2024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Avoiding Frustration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449238"/>
            <a:ext cx="10661530" cy="511546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Worship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“…blessed be the name of the Lord.”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Chapter 1 when the impact of the tragedies was raw, Mr. Job worshipped!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When life is at its hardest, it important for us to reflect on God’s goodness.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Worship strengthens us and draws us closer to the Lord</a:t>
            </a:r>
          </a:p>
          <a:p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Like the songwriter said, “When I look around and think things over, All of my good days outweigh my bad days , I won’t complain!”</a:t>
            </a:r>
          </a:p>
        </p:txBody>
      </p:sp>
    </p:spTree>
    <p:extLst>
      <p:ext uri="{BB962C8B-B14F-4D97-AF65-F5344CB8AC3E}">
        <p14:creationId xmlns:p14="http://schemas.microsoft.com/office/powerpoint/2010/main" val="422059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Avoiding Frustration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440611"/>
            <a:ext cx="9982200" cy="4731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Worship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Psalm 42:5 – Weep not as those that have not hope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Psalm 143:3-5 – Strength to hold 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Matthew 11:28-30 – A special invitation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John 6:68 – Who you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gonna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call?</a:t>
            </a:r>
          </a:p>
        </p:txBody>
      </p:sp>
    </p:spTree>
    <p:extLst>
      <p:ext uri="{BB962C8B-B14F-4D97-AF65-F5344CB8AC3E}">
        <p14:creationId xmlns:p14="http://schemas.microsoft.com/office/powerpoint/2010/main" val="425636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Avoiding Frustration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440611"/>
            <a:ext cx="9982200" cy="532249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Trouble Don’t Last Always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“Again there was a day…”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Between the tragedies in Chapter 1 and Job’s sickness in Chapter 2, there appeared to be a period of peace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One reason why we get so frustrated is because we feel like things 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go wrong, or we think we 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get a break.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 avoid frustration, we need to learn to count our blessings and to thank God for each and every blessing</a:t>
            </a:r>
          </a:p>
        </p:txBody>
      </p:sp>
    </p:spTree>
    <p:extLst>
      <p:ext uri="{BB962C8B-B14F-4D97-AF65-F5344CB8AC3E}">
        <p14:creationId xmlns:p14="http://schemas.microsoft.com/office/powerpoint/2010/main" val="8277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Avoiding Frustration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440611"/>
            <a:ext cx="10355580" cy="4731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Trouble Don’t Last Always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Psalm 30:5 – Into each life some rain will fall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Isaiah 43:2 – Hang in there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Lamentations 3:31-33 – We can trust Him in hard times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Philippians 4:8 – There’s a bright side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Philippians 4:12-13 – This too shall pass</a:t>
            </a:r>
          </a:p>
        </p:txBody>
      </p:sp>
    </p:spTree>
    <p:extLst>
      <p:ext uri="{BB962C8B-B14F-4D97-AF65-F5344CB8AC3E}">
        <p14:creationId xmlns:p14="http://schemas.microsoft.com/office/powerpoint/2010/main" val="316266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Avoiding Frustration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440611"/>
            <a:ext cx="10394111" cy="515859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Resist the Devil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“…curse God, and die.”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verse 5, Mrs. Job is talking like Satan!</a:t>
            </a:r>
          </a:p>
          <a:p>
            <a:pPr lvl="1"/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Job 2:5 - “But put forth Thine hand now, and touch his bone and his flesh, and he will </a:t>
            </a:r>
            <a:r>
              <a:rPr lang="en-US" sz="2800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curse Thee to Thy face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.“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Frustration is a trick of Satan to get us to be ungodly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Frustration doesn’t come upon us all at once, but rather it builds gradually until it reaches a breaking point.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While we cannot always control the life situations that happen to us, we don’t have to succumb to the pressure.  We can resist our frustrations.  Job did! </a:t>
            </a:r>
          </a:p>
        </p:txBody>
      </p:sp>
    </p:spTree>
    <p:extLst>
      <p:ext uri="{BB962C8B-B14F-4D97-AF65-F5344CB8AC3E}">
        <p14:creationId xmlns:p14="http://schemas.microsoft.com/office/powerpoint/2010/main" val="174118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Avoiding Frustration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440611"/>
            <a:ext cx="9982200" cy="4731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Resist the Devil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Luke 22:31-32 – Keep the faith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Ephesians 4:26-27 – Don’t let the devil ride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James 1:19-20 – If not, it won’t turn out well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James 4:17 – The battle is not yours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175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Avoiding Frustration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104899" y="1600200"/>
            <a:ext cx="10201276" cy="5089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Life can and will be frustrating and we all can easily make the same mistake as Mrs. Job.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While the points raised in this lesson won’t be easy to follow, they will produce results and help us see our difficult situations in a better light.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bottom line is Satan is trying to get us frustrated to get us to live disobediently and to act with ungodly character</a:t>
            </a:r>
          </a:p>
          <a:p>
            <a:endParaRPr lang="en-US" sz="1700" dirty="0"/>
          </a:p>
          <a:p>
            <a:endParaRPr lang="en-US" sz="1700" dirty="0"/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214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Avoiding Frustration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104899" y="1600200"/>
            <a:ext cx="7162801" cy="50893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800" b="1" u="sng" dirty="0">
                <a:latin typeface="Calibri" panose="020F0502020204030204" pitchFamily="34" charset="0"/>
                <a:cs typeface="Calibri" panose="020F0502020204030204" pitchFamily="34" charset="0"/>
              </a:rPr>
              <a:t>Psalm 73:12-19</a:t>
            </a:r>
            <a:endParaRPr lang="en-US" sz="3800" b="1" u="sng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12 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Behold, these are the ungodly, who prosper in the world; they increase in riches.  </a:t>
            </a:r>
          </a:p>
          <a:p>
            <a:r>
              <a:rPr lang="en-US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13 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Verily I have cleansed my heart in vain, and washed my hands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innocency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14 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the day long have I been plagued, and chastened every morning.</a:t>
            </a:r>
          </a:p>
          <a:p>
            <a:r>
              <a:rPr lang="en-US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15 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I say, I will speak thus; behold, I should offend against the generation of thy children.</a:t>
            </a:r>
          </a:p>
          <a:p>
            <a:r>
              <a:rPr lang="en-US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16 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I thought to know this, it was too painful for me;</a:t>
            </a:r>
          </a:p>
          <a:p>
            <a:r>
              <a:rPr lang="en-US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17 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Until I went into the sanctuary of God; then understood I their end.</a:t>
            </a:r>
          </a:p>
          <a:p>
            <a:r>
              <a:rPr lang="en-US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18 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Surely thou didst set them in slippery places: thou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castedst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them down into destruction.</a:t>
            </a:r>
          </a:p>
          <a:p>
            <a:r>
              <a:rPr lang="en-US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19 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are they brought into desolation, as in a moment! they are utterly consumed with terrors.</a:t>
            </a:r>
          </a:p>
          <a:p>
            <a:endParaRPr lang="en-US" sz="1700" dirty="0"/>
          </a:p>
          <a:p>
            <a:endParaRPr lang="en-US" sz="1700" dirty="0"/>
          </a:p>
          <a:p>
            <a:pPr lvl="1"/>
            <a:endParaRPr lang="en-US" sz="1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807076-F52B-62B4-E0F7-58DC8AB54392}"/>
              </a:ext>
            </a:extLst>
          </p:cNvPr>
          <p:cNvGrpSpPr/>
          <p:nvPr/>
        </p:nvGrpSpPr>
        <p:grpSpPr>
          <a:xfrm>
            <a:off x="8353425" y="2122371"/>
            <a:ext cx="3257924" cy="3821229"/>
            <a:chOff x="7563224" y="2122371"/>
            <a:chExt cx="4048125" cy="4603341"/>
          </a:xfrm>
        </p:grpSpPr>
        <p:pic>
          <p:nvPicPr>
            <p:cNvPr id="1028" name="Picture 4" descr="Religious young african american man praying on blue">
              <a:extLst>
                <a:ext uri="{FF2B5EF4-FFF2-40B4-BE49-F238E27FC236}">
                  <a16:creationId xmlns:a16="http://schemas.microsoft.com/office/drawing/2014/main" xmlns="" id="{B9E05BF3-ADD3-45B6-B95D-DF0132187B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7" r="17603"/>
            <a:stretch/>
          </p:blipFill>
          <p:spPr bwMode="auto">
            <a:xfrm>
              <a:off x="7563224" y="2122371"/>
              <a:ext cx="2276105" cy="2348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An older Afro-American couple draws strength through shared reading of the Bible">
              <a:extLst>
                <a:ext uri="{FF2B5EF4-FFF2-40B4-BE49-F238E27FC236}">
                  <a16:creationId xmlns:a16="http://schemas.microsoft.com/office/drawing/2014/main" xmlns="" id="{DAE73130-5A4E-617A-0E72-BDE5E8BE6D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3224" y="4439712"/>
              <a:ext cx="4048125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loseup of young african american woman isolated on gray background putting hands together as if she is praying with closed eyes to overcome depression">
              <a:extLst>
                <a:ext uri="{FF2B5EF4-FFF2-40B4-BE49-F238E27FC236}">
                  <a16:creationId xmlns:a16="http://schemas.microsoft.com/office/drawing/2014/main" xmlns="" id="{77D7D055-BDF2-449D-2DDD-A0271A7840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6" r="19371" b="2"/>
            <a:stretch/>
          </p:blipFill>
          <p:spPr bwMode="auto">
            <a:xfrm>
              <a:off x="9506323" y="2122371"/>
              <a:ext cx="2105026" cy="2330246"/>
            </a:xfrm>
            <a:prstGeom prst="rect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269750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3900" y="1600200"/>
            <a:ext cx="31242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Thank You and God Bless You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4900" y="1480851"/>
            <a:ext cx="4329628" cy="4329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426" y="1412224"/>
            <a:ext cx="4398255" cy="439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Scripture Text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388853"/>
            <a:ext cx="9982200" cy="5305245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en-US" sz="4600" b="1" u="sng" dirty="0">
                <a:solidFill>
                  <a:srgbClr val="5148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 2: 1-10</a:t>
            </a:r>
          </a:p>
          <a:p>
            <a:pPr>
              <a:lnSpc>
                <a:spcPct val="120000"/>
              </a:lnSpc>
            </a:pPr>
            <a:r>
              <a:rPr lang="en-US" sz="3200" b="1" baseline="300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1 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Again there was a day when the sons of God came to present themselves before the Lord, and Satan came also among them to present himself before the Lord.</a:t>
            </a:r>
          </a:p>
          <a:p>
            <a:pPr>
              <a:lnSpc>
                <a:spcPct val="120000"/>
              </a:lnSpc>
            </a:pPr>
            <a:r>
              <a:rPr lang="en-US" sz="3900" b="1" baseline="300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2 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And the </a:t>
            </a:r>
            <a:r>
              <a:rPr lang="en-US" sz="3900" cap="small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Lord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 said unto Satan, From whence </a:t>
            </a:r>
            <a:r>
              <a:rPr lang="en-US" sz="3900" dirty="0" err="1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comest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 thou? And Satan answered the </a:t>
            </a:r>
            <a:r>
              <a:rPr lang="en-US" sz="3900" cap="small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Lord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, and said, From going to and </a:t>
            </a:r>
            <a:r>
              <a:rPr lang="en-US" sz="3900" dirty="0" err="1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fro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 in the earth, and from walking up and down in it.</a:t>
            </a:r>
          </a:p>
          <a:p>
            <a:pPr>
              <a:lnSpc>
                <a:spcPct val="120000"/>
              </a:lnSpc>
            </a:pPr>
            <a:r>
              <a:rPr lang="en-US" sz="3900" b="1" baseline="300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3 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And the </a:t>
            </a:r>
            <a:r>
              <a:rPr lang="en-US" sz="3900" cap="small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Lord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 said unto Satan, Hast thou considered my servant Job, that there is none like him in the earth, a perfect and an upright man, one that </a:t>
            </a:r>
            <a:r>
              <a:rPr lang="en-US" sz="3900" dirty="0" err="1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feareth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 God, and </a:t>
            </a:r>
            <a:r>
              <a:rPr lang="en-US" sz="3900" dirty="0" err="1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escheweth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 evil? and still he </a:t>
            </a:r>
            <a:r>
              <a:rPr lang="en-US" sz="3900" dirty="0" err="1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holdeth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 fast his integrity, although thou </a:t>
            </a:r>
            <a:r>
              <a:rPr lang="en-US" sz="3900" dirty="0" err="1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movedst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 me against him, to destroy him without cause.</a:t>
            </a:r>
          </a:p>
          <a:p>
            <a:pPr>
              <a:lnSpc>
                <a:spcPct val="120000"/>
              </a:lnSpc>
            </a:pPr>
            <a:r>
              <a:rPr lang="en-US" sz="3900" b="1" baseline="300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4 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And Satan answered the </a:t>
            </a:r>
            <a:r>
              <a:rPr lang="en-US" sz="3900" cap="small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Lord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, and said, Skin for skin, yea, all that a man hath will he give for his life.</a:t>
            </a:r>
          </a:p>
          <a:p>
            <a:pPr>
              <a:lnSpc>
                <a:spcPct val="120000"/>
              </a:lnSpc>
            </a:pPr>
            <a:r>
              <a:rPr lang="en-US" sz="3900" b="1" baseline="300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5 </a:t>
            </a:r>
            <a:r>
              <a:rPr lang="en-US" sz="39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But put forth thine hand now, and touch his bone and his flesh, and he will curse thee to thy face.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Scripture Text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388853"/>
            <a:ext cx="9982200" cy="5305245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sz="3800" b="1" u="sng" dirty="0">
                <a:solidFill>
                  <a:srgbClr val="5148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 2:1-10</a:t>
            </a:r>
          </a:p>
          <a:p>
            <a:pPr>
              <a:lnSpc>
                <a:spcPct val="120000"/>
              </a:lnSpc>
            </a:pPr>
            <a:r>
              <a:rPr lang="en-US" sz="3200" b="1" baseline="300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6 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And the </a:t>
            </a:r>
            <a:r>
              <a:rPr lang="en-US" sz="3200" cap="small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Lord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 said unto Satan, Behold, he is in thine hand; but save his life.</a:t>
            </a:r>
          </a:p>
          <a:p>
            <a:pPr>
              <a:lnSpc>
                <a:spcPct val="120000"/>
              </a:lnSpc>
            </a:pPr>
            <a:r>
              <a:rPr lang="en-US" sz="3200" b="1" baseline="300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7 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So went Satan forth from the presence of the </a:t>
            </a:r>
            <a:r>
              <a:rPr lang="en-US" sz="3200" cap="small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Lord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, and smote Job with sore boils from the sole of his foot unto his crown.</a:t>
            </a:r>
          </a:p>
          <a:p>
            <a:pPr>
              <a:lnSpc>
                <a:spcPct val="120000"/>
              </a:lnSpc>
            </a:pPr>
            <a:r>
              <a:rPr lang="en-US" sz="3200" b="1" baseline="300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8 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And he took him a potsherd to scrape himself withal; and he sat down among the ashes.</a:t>
            </a:r>
          </a:p>
          <a:p>
            <a:pPr>
              <a:lnSpc>
                <a:spcPct val="120000"/>
              </a:lnSpc>
            </a:pPr>
            <a:r>
              <a:rPr lang="en-US" sz="3200" b="1" baseline="300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9 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Then said his wife unto him, Dost thou still retain thine integrity? curse God, and die.</a:t>
            </a:r>
          </a:p>
          <a:p>
            <a:pPr>
              <a:lnSpc>
                <a:spcPct val="120000"/>
              </a:lnSpc>
            </a:pPr>
            <a:r>
              <a:rPr lang="en-US" sz="3200" b="1" baseline="300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10 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But he said unto her, Thou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speakest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 as one of the foolish women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speaketh</a:t>
            </a:r>
            <a:r>
              <a:rPr lang="en-US" sz="32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</a:rPr>
              <a:t>. What? shall we receive good at the hand of God, and shall we not receive evil? In all this did not Job sin with his lips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6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Lesson Background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388853"/>
            <a:ext cx="9982200" cy="53052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Job 2:9, Job’s wife spoke some terrible words!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She probably reacted out of frustration from the terrible events of chapter one.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a series of tragedies, Job and his wife lost their: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Oxen and mules at the hand of Sabean thieves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Sheep to fire that fell from heaven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Camels to 3 bands of Chaldean thieves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Servants (except 3) were also killed in the above tragedies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Children to a tornado or hurricane</a:t>
            </a: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191580-08B3-B58D-0BE1-2E9A31EC2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15C04BB0-26FF-5880-6577-207CB728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Lesson Background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D546BF2F-DD54-652F-724F-133D86E8D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88853"/>
            <a:ext cx="9982200" cy="53052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If that wasn’t enough, in Chapter 2 she watched her husband get sick with sore boils all over his body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This was a lot for anybody!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Although Mrs. Job spoke some very foolish words, let us not be too quick to judge her.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 also need to remember that she was suffering along with her husband.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This is the reaction of a distraught woman, what she said was not like her.</a:t>
            </a:r>
          </a:p>
        </p:txBody>
      </p:sp>
    </p:spTree>
    <p:extLst>
      <p:ext uri="{BB962C8B-B14F-4D97-AF65-F5344CB8AC3E}">
        <p14:creationId xmlns:p14="http://schemas.microsoft.com/office/powerpoint/2010/main" val="348659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191580-08B3-B58D-0BE1-2E9A31EC2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15C04BB0-26FF-5880-6577-207CB728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Lesson Background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D546BF2F-DD54-652F-724F-133D86E8D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88853"/>
            <a:ext cx="9982200" cy="53052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Let’s take a closer look at Mrs. Job: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She was married to a good and godly man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She and Job were very successful in business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They raised 10 children to adulthood in a godly home</a:t>
            </a:r>
          </a:p>
          <a:p>
            <a:pPr marL="228600" lvl="1">
              <a:spcBef>
                <a:spcPts val="180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 the surface, she is no different from any of us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difference between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her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and us is that her bad day has been recorded for the world to know!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Thank God that our bad days are not on public display!!</a:t>
            </a: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3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191580-08B3-B58D-0BE1-2E9A31EC2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15C04BB0-26FF-5880-6577-207CB728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Lesson Background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D546BF2F-DD54-652F-724F-133D86E8D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88853"/>
            <a:ext cx="9982200" cy="53052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Job 2:4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Psalm 51:5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Romans 3:23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Romans 7:19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Galatians 6:1</a:t>
            </a:r>
          </a:p>
        </p:txBody>
      </p:sp>
    </p:spTree>
    <p:extLst>
      <p:ext uri="{BB962C8B-B14F-4D97-AF65-F5344CB8AC3E}">
        <p14:creationId xmlns:p14="http://schemas.microsoft.com/office/powerpoint/2010/main" val="337793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847AEAE-7804-FABD-6E15-984BDAF33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CBBA45BE-E960-9992-23DE-97EC0816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Lesson Background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717F103A-ADEC-932C-DC78-62446760D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88853"/>
            <a:ext cx="9982200" cy="530524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Frustration is a type of emotional reaction to stress.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 all get frustrated when you encounter daily stressors at home, at school, at work, and in relationships.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For example, you might get frustrated when your spouse forgets (yet again) to take care of an important errand.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This type of frustration is often short-lived and tends to pass as the situation changes.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But sometimes, such as when you find yourself falling short of your goals or aspirations, frustrations can be longer-lasting and take a more serious toll on your health and well-being.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Such appears to be the case for Mrs. Job.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Have you ever been there? (Don’t raise your hand!)</a:t>
            </a: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8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847AEAE-7804-FABD-6E15-984BDAF33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CBBA45BE-E960-9992-23DE-97EC0816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Lesson Background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717F103A-ADEC-932C-DC78-62446760D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88853"/>
            <a:ext cx="9982200" cy="53052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So how do we avoid frustrations when life seems unfair?</a:t>
            </a: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82AF98-4935-CCDC-6681-C2C9A58A2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41" y="2741021"/>
            <a:ext cx="548640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B3EE76-5C65-8257-B711-F57E68D27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2741021"/>
            <a:ext cx="526273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2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873beb7-5857-4685-be1f-d57550cc96cc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9611</TotalTime>
  <Words>967</Words>
  <Application>Microsoft Office PowerPoint</Application>
  <PresentationFormat>Widescreen</PresentationFormat>
  <Paragraphs>128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Euphemia</vt:lpstr>
      <vt:lpstr>Plantagenet Cherokee</vt:lpstr>
      <vt:lpstr>system-ui</vt:lpstr>
      <vt:lpstr>Wingdings</vt:lpstr>
      <vt:lpstr>Academic Literature 16x9</vt:lpstr>
      <vt:lpstr>Mt Zion Baptist Church Bible Study</vt:lpstr>
      <vt:lpstr>Scripture Text</vt:lpstr>
      <vt:lpstr>Scripture Text</vt:lpstr>
      <vt:lpstr>Lesson Background</vt:lpstr>
      <vt:lpstr>Lesson Background</vt:lpstr>
      <vt:lpstr>Lesson Background</vt:lpstr>
      <vt:lpstr>Lesson Background</vt:lpstr>
      <vt:lpstr>Lesson Background</vt:lpstr>
      <vt:lpstr>Lesson Background</vt:lpstr>
      <vt:lpstr>Avoiding Frustration</vt:lpstr>
      <vt:lpstr>Avoiding Frustration</vt:lpstr>
      <vt:lpstr>Avoiding Frustration</vt:lpstr>
      <vt:lpstr>Avoiding Frustration</vt:lpstr>
      <vt:lpstr>Avoiding Frustration</vt:lpstr>
      <vt:lpstr>Avoiding Frustration</vt:lpstr>
      <vt:lpstr>Avoiding Frustration</vt:lpstr>
      <vt:lpstr>Avoiding Frustration</vt:lpstr>
      <vt:lpstr>Questions</vt:lpstr>
      <vt:lpstr>Thank You and God Bless You</vt:lpstr>
    </vt:vector>
  </TitlesOfParts>
  <Company>International Paper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Trinity CME Church Virtual Prayer and Bible Study</dc:title>
  <dc:creator>Todd Legette</dc:creator>
  <cp:lastModifiedBy>Carole Dillon</cp:lastModifiedBy>
  <cp:revision>239</cp:revision>
  <cp:lastPrinted>2024-05-07T16:50:42Z</cp:lastPrinted>
  <dcterms:created xsi:type="dcterms:W3CDTF">2021-06-02T15:27:21Z</dcterms:created>
  <dcterms:modified xsi:type="dcterms:W3CDTF">2024-05-07T16:52:25Z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