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CF674A-A096-6A6A-1F33-0286C182A2C8}" v="6" dt="2024-05-08T20:03:52.573"/>
    <p1510:client id="{DAA62630-F615-D461-4587-F58C16825190}" v="96" dt="2024-05-08T17:09:00.490"/>
    <p1510:client id="{F7AA51B3-3535-3984-D94F-EC026367EF05}" v="2490" dt="2024-05-08T14:20:35.2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6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xmlns="" id="{9B7AD9F6-8CE7-4299-8FC6-328F4DCD3FF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90338" y="640080"/>
            <a:ext cx="3734014" cy="3566160"/>
          </a:xfrm>
        </p:spPr>
        <p:txBody>
          <a:bodyPr anchor="b">
            <a:normAutofit/>
          </a:bodyPr>
          <a:lstStyle/>
          <a:p>
            <a:pPr algn="l"/>
            <a:r>
              <a:rPr lang="en-US" sz="5000"/>
              <a:t>Joy Unspeakable</a:t>
            </a:r>
            <a:br>
              <a:rPr lang="en-US" sz="5000"/>
            </a:br>
            <a:r>
              <a:rPr lang="en-US" sz="5000"/>
              <a:t>1st Peter </a:t>
            </a:r>
            <a:br>
              <a:rPr lang="en-US" sz="5000"/>
            </a:br>
            <a:r>
              <a:rPr lang="en-US" sz="5000"/>
              <a:t>Min.Cameron Foster</a:t>
            </a:r>
          </a:p>
        </p:txBody>
      </p:sp>
      <p:sp>
        <p:nvSpPr>
          <p:cNvPr id="3" name="Subtitle 2"/>
          <p:cNvSpPr>
            <a:spLocks noGrp="1"/>
          </p:cNvSpPr>
          <p:nvPr>
            <p:ph type="subTitle" idx="1"/>
          </p:nvPr>
        </p:nvSpPr>
        <p:spPr>
          <a:xfrm>
            <a:off x="890339" y="4636008"/>
            <a:ext cx="3734014" cy="1572768"/>
          </a:xfrm>
        </p:spPr>
        <p:txBody>
          <a:bodyPr vert="horz" lIns="91440" tIns="45720" rIns="91440" bIns="45720" rtlCol="0">
            <a:normAutofit/>
          </a:bodyPr>
          <a:lstStyle/>
          <a:p>
            <a:pPr algn="l"/>
            <a:r>
              <a:rPr lang="en-US" sz="2200"/>
              <a:t>Mt. Zion Missionary Baptist Church</a:t>
            </a:r>
          </a:p>
          <a:p>
            <a:pPr algn="l"/>
            <a:r>
              <a:rPr lang="en-US" sz="2200"/>
              <a:t>Bible Study</a:t>
            </a:r>
          </a:p>
          <a:p>
            <a:pPr algn="l"/>
            <a:r>
              <a:rPr lang="en-US" sz="2200"/>
              <a:t>May 8, 2024</a:t>
            </a:r>
          </a:p>
        </p:txBody>
      </p:sp>
      <p:sp>
        <p:nvSpPr>
          <p:cNvPr id="29" name="sketchy line">
            <a:extLst>
              <a:ext uri="{FF2B5EF4-FFF2-40B4-BE49-F238E27FC236}">
                <a16:creationId xmlns:a16="http://schemas.microsoft.com/office/drawing/2014/main" xmlns="" id="{F49775AF-8896-43EE-92C6-83497D6DC5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The Holy Bible Free Stock Photo - Public Domain Pictures">
            <a:extLst>
              <a:ext uri="{FF2B5EF4-FFF2-40B4-BE49-F238E27FC236}">
                <a16:creationId xmlns:a16="http://schemas.microsoft.com/office/drawing/2014/main" xmlns="" id="{EEE3D443-B9C3-2C0C-B77B-B006369D29BB}"/>
              </a:ext>
            </a:extLst>
          </p:cNvPr>
          <p:cNvPicPr>
            <a:picLocks noChangeAspect="1"/>
          </p:cNvPicPr>
          <p:nvPr/>
        </p:nvPicPr>
        <p:blipFill rotWithShape="1">
          <a:blip r:embed="rId2"/>
          <a:srcRect l="29083" r="3964"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72BCCD-F101-AF84-DAD2-4FBD4D93E2D8}"/>
              </a:ext>
            </a:extLst>
          </p:cNvPr>
          <p:cNvSpPr>
            <a:spLocks noGrp="1"/>
          </p:cNvSpPr>
          <p:nvPr>
            <p:ph type="title"/>
          </p:nvPr>
        </p:nvSpPr>
        <p:spPr/>
        <p:txBody>
          <a:bodyPr/>
          <a:lstStyle/>
          <a:p>
            <a:r>
              <a:rPr lang="en-US"/>
              <a:t>                           Key Verses about Joy</a:t>
            </a:r>
          </a:p>
        </p:txBody>
      </p:sp>
      <p:sp>
        <p:nvSpPr>
          <p:cNvPr id="3" name="Content Placeholder 2">
            <a:extLst>
              <a:ext uri="{FF2B5EF4-FFF2-40B4-BE49-F238E27FC236}">
                <a16:creationId xmlns:a16="http://schemas.microsoft.com/office/drawing/2014/main" xmlns="" id="{A1CC19F0-EAF2-5A54-FDBE-D2629539CE5C}"/>
              </a:ext>
            </a:extLst>
          </p:cNvPr>
          <p:cNvSpPr>
            <a:spLocks noGrp="1"/>
          </p:cNvSpPr>
          <p:nvPr>
            <p:ph idx="1"/>
          </p:nvPr>
        </p:nvSpPr>
        <p:spPr/>
        <p:txBody>
          <a:bodyPr vert="horz" lIns="91440" tIns="45720" rIns="91440" bIns="45720" rtlCol="0" anchor="t">
            <a:normAutofit/>
          </a:bodyPr>
          <a:lstStyle/>
          <a:p>
            <a:r>
              <a:rPr lang="en-US"/>
              <a:t>1st Peter 4:13- But rejoice, inasmuch as ye are partakers of Christ's sufferings; that, when his glory shall be revealed ye may be glad also with exceeding joy.</a:t>
            </a:r>
          </a:p>
          <a:p>
            <a:endParaRPr lang="en-US"/>
          </a:p>
          <a:p>
            <a:endParaRPr lang="en-US"/>
          </a:p>
        </p:txBody>
      </p:sp>
    </p:spTree>
    <p:extLst>
      <p:ext uri="{BB962C8B-B14F-4D97-AF65-F5344CB8AC3E}">
        <p14:creationId xmlns:p14="http://schemas.microsoft.com/office/powerpoint/2010/main" val="121782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B636F7-A4CF-4300-F86D-2746168006C7}"/>
              </a:ext>
            </a:extLst>
          </p:cNvPr>
          <p:cNvSpPr>
            <a:spLocks noGrp="1"/>
          </p:cNvSpPr>
          <p:nvPr>
            <p:ph type="title"/>
          </p:nvPr>
        </p:nvSpPr>
        <p:spPr/>
        <p:txBody>
          <a:bodyPr/>
          <a:lstStyle/>
          <a:p>
            <a:r>
              <a:rPr lang="en-US"/>
              <a:t>                                Scripture Text</a:t>
            </a:r>
            <a:br>
              <a:rPr lang="en-US"/>
            </a:br>
            <a:r>
              <a:rPr lang="en-US"/>
              <a:t>                               1st Peter 1: 7-9</a:t>
            </a:r>
          </a:p>
        </p:txBody>
      </p:sp>
      <p:sp>
        <p:nvSpPr>
          <p:cNvPr id="3" name="Content Placeholder 2">
            <a:extLst>
              <a:ext uri="{FF2B5EF4-FFF2-40B4-BE49-F238E27FC236}">
                <a16:creationId xmlns:a16="http://schemas.microsoft.com/office/drawing/2014/main" xmlns="" id="{B186E308-82A7-3E42-41F7-8A98859BDDE3}"/>
              </a:ext>
            </a:extLst>
          </p:cNvPr>
          <p:cNvSpPr>
            <a:spLocks noGrp="1"/>
          </p:cNvSpPr>
          <p:nvPr>
            <p:ph idx="1"/>
          </p:nvPr>
        </p:nvSpPr>
        <p:spPr/>
        <p:txBody>
          <a:bodyPr vert="horz" lIns="91440" tIns="45720" rIns="91440" bIns="45720" rtlCol="0" anchor="t">
            <a:normAutofit/>
          </a:bodyPr>
          <a:lstStyle/>
          <a:p>
            <a:r>
              <a:rPr lang="en-US"/>
              <a:t>7: That the trial of your faith, being much more precious than of gold that </a:t>
            </a:r>
            <a:r>
              <a:rPr lang="en-US" err="1"/>
              <a:t>perisheth</a:t>
            </a:r>
            <a:r>
              <a:rPr lang="en-US"/>
              <a:t>, though it be tried with fire might be found unto praise and honor and glory at the appearing of Christ.</a:t>
            </a:r>
          </a:p>
          <a:p>
            <a:r>
              <a:rPr lang="en-US"/>
              <a:t>8: Whom having not seen, ye love; in whom, though now ye see him not, yet believing, ye rejoice with joy unspeakable and full of glory.</a:t>
            </a:r>
          </a:p>
          <a:p>
            <a:r>
              <a:rPr lang="en-US"/>
              <a:t>9: Receiving the end of your faith, even the salvation of your souls.</a:t>
            </a:r>
          </a:p>
        </p:txBody>
      </p:sp>
    </p:spTree>
    <p:extLst>
      <p:ext uri="{BB962C8B-B14F-4D97-AF65-F5344CB8AC3E}">
        <p14:creationId xmlns:p14="http://schemas.microsoft.com/office/powerpoint/2010/main" val="2925614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B0F0F8-D568-D250-C580-830A40470FE7}"/>
              </a:ext>
            </a:extLst>
          </p:cNvPr>
          <p:cNvSpPr>
            <a:spLocks noGrp="1"/>
          </p:cNvSpPr>
          <p:nvPr>
            <p:ph type="title"/>
          </p:nvPr>
        </p:nvSpPr>
        <p:spPr/>
        <p:txBody>
          <a:bodyPr/>
          <a:lstStyle/>
          <a:p>
            <a:r>
              <a:rPr lang="en-US"/>
              <a:t>                              Joy Unspeakable</a:t>
            </a:r>
          </a:p>
        </p:txBody>
      </p:sp>
      <p:sp>
        <p:nvSpPr>
          <p:cNvPr id="3" name="Content Placeholder 2">
            <a:extLst>
              <a:ext uri="{FF2B5EF4-FFF2-40B4-BE49-F238E27FC236}">
                <a16:creationId xmlns:a16="http://schemas.microsoft.com/office/drawing/2014/main" xmlns="" id="{60B11EAE-F9F3-3B2A-511E-9F8434A1B45F}"/>
              </a:ext>
            </a:extLst>
          </p:cNvPr>
          <p:cNvSpPr>
            <a:spLocks noGrp="1"/>
          </p:cNvSpPr>
          <p:nvPr>
            <p:ph idx="1"/>
          </p:nvPr>
        </p:nvSpPr>
        <p:spPr/>
        <p:txBody>
          <a:bodyPr vert="horz" lIns="91440" tIns="45720" rIns="91440" bIns="45720" rtlCol="0" anchor="t">
            <a:normAutofit lnSpcReduction="10000"/>
          </a:bodyPr>
          <a:lstStyle/>
          <a:p>
            <a:r>
              <a:rPr lang="en-US"/>
              <a:t>The Apostle Peter tells us that we should rejoice with "joy unspeakable and full of glory" because our reward for our faith in Jesus Christ is the salvation at His appearing.</a:t>
            </a:r>
          </a:p>
          <a:p>
            <a:r>
              <a:rPr lang="en-US"/>
              <a:t>As in every Epistle, Peter is writing  to those who have been filled with the Holy Spirit.</a:t>
            </a:r>
          </a:p>
          <a:p>
            <a:r>
              <a:rPr lang="en-US"/>
              <a:t>Peter, an Apostle of Jesus Christ, to the strangers scattered throughout Pontus, Galatia, Cappadocia, Asia and Bithynia, </a:t>
            </a:r>
          </a:p>
          <a:p>
            <a:r>
              <a:rPr lang="en-US" dirty="0"/>
              <a:t>Elect according to the foreknowledge of God the father, through sanctification of the spirit, unto obedience and sprinkling of blood of Jesus Christ: Grace unto you, and peace, be </a:t>
            </a:r>
            <a:r>
              <a:rPr lang="en-US"/>
              <a:t>multiplied.      (1Peter 1:1-2</a:t>
            </a:r>
            <a:r>
              <a:rPr lang="en-US" dirty="0"/>
              <a:t>)</a:t>
            </a:r>
          </a:p>
        </p:txBody>
      </p:sp>
    </p:spTree>
    <p:extLst>
      <p:ext uri="{BB962C8B-B14F-4D97-AF65-F5344CB8AC3E}">
        <p14:creationId xmlns:p14="http://schemas.microsoft.com/office/powerpoint/2010/main" val="2871882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4471A0-4014-A3B1-F0F6-2173BE90DFB7}"/>
              </a:ext>
            </a:extLst>
          </p:cNvPr>
          <p:cNvSpPr>
            <a:spLocks noGrp="1"/>
          </p:cNvSpPr>
          <p:nvPr>
            <p:ph type="title"/>
          </p:nvPr>
        </p:nvSpPr>
        <p:spPr/>
        <p:txBody>
          <a:bodyPr/>
          <a:lstStyle/>
          <a:p>
            <a:r>
              <a:rPr lang="en-US"/>
              <a:t>                                 Joy Unspeakable</a:t>
            </a:r>
          </a:p>
        </p:txBody>
      </p:sp>
      <p:sp>
        <p:nvSpPr>
          <p:cNvPr id="3" name="Content Placeholder 2">
            <a:extLst>
              <a:ext uri="{FF2B5EF4-FFF2-40B4-BE49-F238E27FC236}">
                <a16:creationId xmlns:a16="http://schemas.microsoft.com/office/drawing/2014/main" xmlns="" id="{3E2A18CE-9612-C14D-5B03-6AE50E3A8A2A}"/>
              </a:ext>
            </a:extLst>
          </p:cNvPr>
          <p:cNvSpPr>
            <a:spLocks noGrp="1"/>
          </p:cNvSpPr>
          <p:nvPr>
            <p:ph idx="1"/>
          </p:nvPr>
        </p:nvSpPr>
        <p:spPr>
          <a:xfrm>
            <a:off x="256310" y="1825625"/>
            <a:ext cx="11097490" cy="4351338"/>
          </a:xfrm>
        </p:spPr>
        <p:txBody>
          <a:bodyPr vert="horz" lIns="91440" tIns="45720" rIns="91440" bIns="45720" rtlCol="0" anchor="t">
            <a:normAutofit/>
          </a:bodyPr>
          <a:lstStyle/>
          <a:p>
            <a:r>
              <a:rPr lang="en-US" dirty="0"/>
              <a:t>In 1st Peter 1:6- Wherein ye greatly rejoice though now for a season, if need be, ye are in heaviness through manifold temptations:</a:t>
            </a:r>
          </a:p>
          <a:p>
            <a:r>
              <a:rPr lang="en-US" dirty="0"/>
              <a:t>Manifold = Many </a:t>
            </a:r>
          </a:p>
          <a:p>
            <a:r>
              <a:rPr lang="en-US" dirty="0"/>
              <a:t>In James 1:2 – My brethren, count it all joy when ye fall into, divers temptations.</a:t>
            </a:r>
          </a:p>
          <a:p>
            <a:r>
              <a:rPr lang="en-US" dirty="0"/>
              <a:t>In other words, we're to jump-up, spring-up for joy no matter what our emotional state.  " We can't let our trials get us down."  In fact, Peter tells us that because of our faith, we will be refined as pure gold.</a:t>
            </a:r>
          </a:p>
        </p:txBody>
      </p:sp>
    </p:spTree>
    <p:extLst>
      <p:ext uri="{BB962C8B-B14F-4D97-AF65-F5344CB8AC3E}">
        <p14:creationId xmlns:p14="http://schemas.microsoft.com/office/powerpoint/2010/main" val="2404828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4B0BFC-6379-D554-50C3-52F196330AE7}"/>
              </a:ext>
            </a:extLst>
          </p:cNvPr>
          <p:cNvSpPr>
            <a:spLocks noGrp="1"/>
          </p:cNvSpPr>
          <p:nvPr>
            <p:ph type="title"/>
          </p:nvPr>
        </p:nvSpPr>
        <p:spPr/>
        <p:txBody>
          <a:bodyPr/>
          <a:lstStyle/>
          <a:p>
            <a:r>
              <a:rPr lang="en-US"/>
              <a:t>                               Joy Unspeakable </a:t>
            </a:r>
          </a:p>
        </p:txBody>
      </p:sp>
      <p:sp>
        <p:nvSpPr>
          <p:cNvPr id="3" name="Content Placeholder 2">
            <a:extLst>
              <a:ext uri="{FF2B5EF4-FFF2-40B4-BE49-F238E27FC236}">
                <a16:creationId xmlns:a16="http://schemas.microsoft.com/office/drawing/2014/main" xmlns="" id="{0C866BDA-B825-05AC-8E06-C1EEEFF4EB36}"/>
              </a:ext>
            </a:extLst>
          </p:cNvPr>
          <p:cNvSpPr>
            <a:spLocks noGrp="1"/>
          </p:cNvSpPr>
          <p:nvPr>
            <p:ph idx="1"/>
          </p:nvPr>
        </p:nvSpPr>
        <p:spPr/>
        <p:txBody>
          <a:bodyPr vert="horz" lIns="91440" tIns="45720" rIns="91440" bIns="45720" rtlCol="0" anchor="t">
            <a:normAutofit/>
          </a:bodyPr>
          <a:lstStyle/>
          <a:p>
            <a:r>
              <a:rPr lang="en-US"/>
              <a:t>Your trials will show that your faith is genuine. It is being tested as fire tests and purifies gold- though your faith is more precious than mere gold. </a:t>
            </a:r>
          </a:p>
          <a:p>
            <a:r>
              <a:rPr lang="en-US"/>
              <a:t>Yes, indeed trial of our faith, through heat means that our impurities are being removed by the Holy Spirit.</a:t>
            </a:r>
          </a:p>
          <a:p>
            <a:r>
              <a:rPr lang="en-US"/>
              <a:t>We need to jump for joy  when this happens or that happens instead of having a pity party.</a:t>
            </a:r>
          </a:p>
          <a:p>
            <a:r>
              <a:rPr lang="en-US"/>
              <a:t>Our trials should never stop us from rejoicing. </a:t>
            </a:r>
          </a:p>
        </p:txBody>
      </p:sp>
    </p:spTree>
    <p:extLst>
      <p:ext uri="{BB962C8B-B14F-4D97-AF65-F5344CB8AC3E}">
        <p14:creationId xmlns:p14="http://schemas.microsoft.com/office/powerpoint/2010/main" val="2344879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14DAEE-6B76-2D61-EDDF-A3420848B5B4}"/>
              </a:ext>
            </a:extLst>
          </p:cNvPr>
          <p:cNvSpPr>
            <a:spLocks noGrp="1"/>
          </p:cNvSpPr>
          <p:nvPr>
            <p:ph type="title"/>
          </p:nvPr>
        </p:nvSpPr>
        <p:spPr/>
        <p:txBody>
          <a:bodyPr/>
          <a:lstStyle/>
          <a:p>
            <a:r>
              <a:rPr lang="en-US"/>
              <a:t>                                Joy Unspeakable</a:t>
            </a:r>
          </a:p>
        </p:txBody>
      </p:sp>
      <p:sp>
        <p:nvSpPr>
          <p:cNvPr id="3" name="Content Placeholder 2">
            <a:extLst>
              <a:ext uri="{FF2B5EF4-FFF2-40B4-BE49-F238E27FC236}">
                <a16:creationId xmlns:a16="http://schemas.microsoft.com/office/drawing/2014/main" xmlns="" id="{1AE82B99-1B04-9111-994B-32C5FD511625}"/>
              </a:ext>
            </a:extLst>
          </p:cNvPr>
          <p:cNvSpPr>
            <a:spLocks noGrp="1"/>
          </p:cNvSpPr>
          <p:nvPr>
            <p:ph idx="1"/>
          </p:nvPr>
        </p:nvSpPr>
        <p:spPr/>
        <p:txBody>
          <a:bodyPr vert="horz" lIns="91440" tIns="45720" rIns="91440" bIns="45720" rtlCol="0" anchor="t">
            <a:normAutofit/>
          </a:bodyPr>
          <a:lstStyle/>
          <a:p>
            <a:r>
              <a:rPr lang="en-US"/>
              <a:t>First, joy is rooted in Christ and what He has done for us. Paul ask the Philippians to complete his joy by living in a way that reflects the mindset of Christ Himself .Paul describes how He was fully God.  Christ set aside the glories of heaven to become a servant by taking on flesh and living among us. </a:t>
            </a:r>
          </a:p>
          <a:p>
            <a:r>
              <a:rPr lang="en-US"/>
              <a:t>He lived the life of perfect obedience that we could never live and willingly gave His life on the cross for our sins.</a:t>
            </a:r>
          </a:p>
        </p:txBody>
      </p:sp>
    </p:spTree>
    <p:extLst>
      <p:ext uri="{BB962C8B-B14F-4D97-AF65-F5344CB8AC3E}">
        <p14:creationId xmlns:p14="http://schemas.microsoft.com/office/powerpoint/2010/main" val="79595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B3E80E-305F-E785-D831-26037FCD4FE6}"/>
              </a:ext>
            </a:extLst>
          </p:cNvPr>
          <p:cNvSpPr>
            <a:spLocks noGrp="1"/>
          </p:cNvSpPr>
          <p:nvPr>
            <p:ph type="title"/>
          </p:nvPr>
        </p:nvSpPr>
        <p:spPr/>
        <p:txBody>
          <a:bodyPr/>
          <a:lstStyle/>
          <a:p>
            <a:r>
              <a:rPr lang="en-US"/>
              <a:t>                                 Joy Unspeakable</a:t>
            </a:r>
          </a:p>
        </p:txBody>
      </p:sp>
      <p:sp>
        <p:nvSpPr>
          <p:cNvPr id="3" name="Content Placeholder 2">
            <a:extLst>
              <a:ext uri="{FF2B5EF4-FFF2-40B4-BE49-F238E27FC236}">
                <a16:creationId xmlns:a16="http://schemas.microsoft.com/office/drawing/2014/main" xmlns="" id="{5849AF0D-2138-9893-0F3D-6451576D45ED}"/>
              </a:ext>
            </a:extLst>
          </p:cNvPr>
          <p:cNvSpPr>
            <a:spLocks noGrp="1"/>
          </p:cNvSpPr>
          <p:nvPr>
            <p:ph idx="1"/>
          </p:nvPr>
        </p:nvSpPr>
        <p:spPr/>
        <p:txBody>
          <a:bodyPr vert="horz" lIns="91440" tIns="45720" rIns="91440" bIns="45720" rtlCol="0" anchor="t">
            <a:normAutofit/>
          </a:bodyPr>
          <a:lstStyle/>
          <a:p>
            <a:r>
              <a:rPr lang="en-US"/>
              <a:t>Second, unspeakable joy is rooted in the gospel as in sharing and spreading the gospel.</a:t>
            </a:r>
          </a:p>
          <a:p>
            <a:r>
              <a:rPr lang="en-US"/>
              <a:t>Philippians 1:25 – Convinced of this, I know that I will remain, and I will continue with you all of you for your progress and joy in faith.</a:t>
            </a:r>
          </a:p>
          <a:p>
            <a:r>
              <a:rPr lang="en-US"/>
              <a:t>Philippians 1:12 - But I would ye should understand, brethren, that the things which happened unto me have fallen out rather unto the furtherance of the gospel.</a:t>
            </a:r>
          </a:p>
        </p:txBody>
      </p:sp>
    </p:spTree>
    <p:extLst>
      <p:ext uri="{BB962C8B-B14F-4D97-AF65-F5344CB8AC3E}">
        <p14:creationId xmlns:p14="http://schemas.microsoft.com/office/powerpoint/2010/main" val="3320888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44B0CB-C15C-0501-590C-CF64A39751CE}"/>
              </a:ext>
            </a:extLst>
          </p:cNvPr>
          <p:cNvSpPr>
            <a:spLocks noGrp="1"/>
          </p:cNvSpPr>
          <p:nvPr>
            <p:ph type="title"/>
          </p:nvPr>
        </p:nvSpPr>
        <p:spPr/>
        <p:txBody>
          <a:bodyPr/>
          <a:lstStyle/>
          <a:p>
            <a:r>
              <a:rPr lang="en-US"/>
              <a:t>                         Key Verses about Joy</a:t>
            </a:r>
          </a:p>
        </p:txBody>
      </p:sp>
      <p:sp>
        <p:nvSpPr>
          <p:cNvPr id="3" name="Content Placeholder 2">
            <a:extLst>
              <a:ext uri="{FF2B5EF4-FFF2-40B4-BE49-F238E27FC236}">
                <a16:creationId xmlns:a16="http://schemas.microsoft.com/office/drawing/2014/main" xmlns="" id="{6488FC55-D405-E6E0-76C3-949829AC58C1}"/>
              </a:ext>
            </a:extLst>
          </p:cNvPr>
          <p:cNvSpPr>
            <a:spLocks noGrp="1"/>
          </p:cNvSpPr>
          <p:nvPr>
            <p:ph idx="1"/>
          </p:nvPr>
        </p:nvSpPr>
        <p:spPr/>
        <p:txBody>
          <a:bodyPr vert="horz" lIns="91440" tIns="45720" rIns="91440" bIns="45720" rtlCol="0" anchor="t">
            <a:normAutofit/>
          </a:bodyPr>
          <a:lstStyle/>
          <a:p>
            <a:r>
              <a:rPr lang="en-US"/>
              <a:t>Psalm 43:4 – Then will I go unto the altar of God, unto God my exceeding joy yea, upon the harp will I praise thee, O God my God.</a:t>
            </a:r>
          </a:p>
          <a:p>
            <a:r>
              <a:rPr lang="en-US"/>
              <a:t>Romans 12:12- Rejoicing in hope, patient in tribulation, continuing in constant prayer</a:t>
            </a:r>
          </a:p>
          <a:p>
            <a:r>
              <a:rPr lang="en-US"/>
              <a:t>Romans 15:13- Now the God of hope fill you with all joy and peace in believing that ye may abound in hope through the power of the Holy Ghost.</a:t>
            </a:r>
          </a:p>
        </p:txBody>
      </p:sp>
    </p:spTree>
    <p:extLst>
      <p:ext uri="{BB962C8B-B14F-4D97-AF65-F5344CB8AC3E}">
        <p14:creationId xmlns:p14="http://schemas.microsoft.com/office/powerpoint/2010/main" val="442496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2CE8A5-E758-AF6E-4E5B-099051FCE954}"/>
              </a:ext>
            </a:extLst>
          </p:cNvPr>
          <p:cNvSpPr>
            <a:spLocks noGrp="1"/>
          </p:cNvSpPr>
          <p:nvPr>
            <p:ph type="title"/>
          </p:nvPr>
        </p:nvSpPr>
        <p:spPr/>
        <p:txBody>
          <a:bodyPr/>
          <a:lstStyle/>
          <a:p>
            <a:r>
              <a:rPr lang="en-US"/>
              <a:t>                               Key Verses about Joy</a:t>
            </a:r>
          </a:p>
        </p:txBody>
      </p:sp>
      <p:sp>
        <p:nvSpPr>
          <p:cNvPr id="3" name="Content Placeholder 2">
            <a:extLst>
              <a:ext uri="{FF2B5EF4-FFF2-40B4-BE49-F238E27FC236}">
                <a16:creationId xmlns:a16="http://schemas.microsoft.com/office/drawing/2014/main" xmlns="" id="{72BC9250-EFE1-010B-69CC-FA569153B748}"/>
              </a:ext>
            </a:extLst>
          </p:cNvPr>
          <p:cNvSpPr>
            <a:spLocks noGrp="1"/>
          </p:cNvSpPr>
          <p:nvPr>
            <p:ph idx="1"/>
          </p:nvPr>
        </p:nvSpPr>
        <p:spPr/>
        <p:txBody>
          <a:bodyPr vert="horz" lIns="91440" tIns="45720" rIns="91440" bIns="45720" rtlCol="0" anchor="t">
            <a:normAutofit/>
          </a:bodyPr>
          <a:lstStyle/>
          <a:p>
            <a:r>
              <a:rPr lang="en-US"/>
              <a:t>Philippians 4:4 – Rejoice in the Lord </a:t>
            </a:r>
            <a:r>
              <a:rPr lang="en-US" err="1"/>
              <a:t>alway</a:t>
            </a:r>
            <a:r>
              <a:rPr lang="en-US"/>
              <a:t>: and again, I say Rejoice.</a:t>
            </a:r>
          </a:p>
          <a:p>
            <a:r>
              <a:rPr lang="en-US"/>
              <a:t>1st Peter 1:8 - Whom, having not seen, ye love; in whom though now ye see him not, yet believing , ye rejoice with joy unspeakable and full of glory.</a:t>
            </a:r>
          </a:p>
          <a:p>
            <a:endParaRPr lang="en-US"/>
          </a:p>
        </p:txBody>
      </p:sp>
    </p:spTree>
    <p:extLst>
      <p:ext uri="{BB962C8B-B14F-4D97-AF65-F5344CB8AC3E}">
        <p14:creationId xmlns:p14="http://schemas.microsoft.com/office/powerpoint/2010/main" val="1128234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270</Words>
  <Application>Microsoft Office PowerPoint</Application>
  <PresentationFormat>Widescreen</PresentationFormat>
  <Paragraphs>39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Joy Unspeakable 1st Peter  Min.Cameron Foster</vt:lpstr>
      <vt:lpstr>                                Scripture Text                                1st Peter 1: 7-9</vt:lpstr>
      <vt:lpstr>                              Joy Unspeakable</vt:lpstr>
      <vt:lpstr>                                 Joy Unspeakable</vt:lpstr>
      <vt:lpstr>                               Joy Unspeakable </vt:lpstr>
      <vt:lpstr>                                Joy Unspeakable</vt:lpstr>
      <vt:lpstr>                                 Joy Unspeakable</vt:lpstr>
      <vt:lpstr>                         Key Verses about Joy</vt:lpstr>
      <vt:lpstr>                               Key Verses about Joy</vt:lpstr>
      <vt:lpstr>                           Key Verses about Joy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Carole</dc:creator>
  <cp:lastModifiedBy>Carole Dillon</cp:lastModifiedBy>
  <cp:revision>9</cp:revision>
  <dcterms:created xsi:type="dcterms:W3CDTF">2024-05-08T12:17:55Z</dcterms:created>
  <dcterms:modified xsi:type="dcterms:W3CDTF">2024-05-08T20:07:08Z</dcterms:modified>
</cp:coreProperties>
</file>