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9" r:id="rId6"/>
    <p:sldId id="316" r:id="rId7"/>
    <p:sldId id="318" r:id="rId8"/>
    <p:sldId id="321" r:id="rId9"/>
    <p:sldId id="319" r:id="rId10"/>
    <p:sldId id="320"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Jones" initials="AJ" lastIdx="1" clrIdx="0">
    <p:extLst>
      <p:ext uri="{19B8F6BF-5375-455C-9EA6-DF929625EA0E}">
        <p15:presenceInfo xmlns:p15="http://schemas.microsoft.com/office/powerpoint/2012/main" userId="7502d27701a93d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5" autoAdjust="0"/>
    <p:restoredTop sz="94674" autoAdjust="0"/>
  </p:normalViewPr>
  <p:slideViewPr>
    <p:cSldViewPr snapToGrid="0">
      <p:cViewPr varScale="1">
        <p:scale>
          <a:sx n="124" d="100"/>
          <a:sy n="124" d="100"/>
        </p:scale>
        <p:origin x="7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5/22/24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5/22/24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5/22/24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5/22/24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5/22/24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5/22/24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5/22/24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5/22/24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5/22/24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5/22/24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805052" y="292231"/>
            <a:ext cx="4738020" cy="4260915"/>
          </a:xfrm>
        </p:spPr>
        <p:txBody>
          <a:bodyPr>
            <a:normAutofit fontScale="90000"/>
          </a:bodyPr>
          <a:lstStyle/>
          <a:p>
            <a:r>
              <a:rPr lang="en-US" dirty="0"/>
              <a:t>How to          “ Be in” your Purpose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Autofit/>
          </a:bodyPr>
          <a:lstStyle/>
          <a:p>
            <a:pPr algn="ctr"/>
            <a:r>
              <a:rPr lang="en-US" sz="3200" b="1" dirty="0">
                <a:solidFill>
                  <a:srgbClr val="00B050"/>
                </a:solidFill>
              </a:rPr>
              <a:t>Colossians 1:16</a:t>
            </a:r>
          </a:p>
          <a:p>
            <a:pPr algn="ctr"/>
            <a:r>
              <a:rPr lang="en-US" sz="3200" b="1" dirty="0">
                <a:solidFill>
                  <a:srgbClr val="00B050"/>
                </a:solidFill>
              </a:rPr>
              <a:t>Min. martin Jones</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6902A99-EC9D-7698-890C-06C22EAE3088}"/>
              </a:ext>
            </a:extLst>
          </p:cNvPr>
          <p:cNvPicPr>
            <a:picLocks noChangeAspect="1"/>
          </p:cNvPicPr>
          <p:nvPr/>
        </p:nvPicPr>
        <p:blipFill>
          <a:blip r:embed="rId4"/>
          <a:stretch>
            <a:fillRect/>
          </a:stretch>
        </p:blipFill>
        <p:spPr>
          <a:xfrm>
            <a:off x="1" y="0"/>
            <a:ext cx="6156122" cy="6858000"/>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2DF29C-5FB6-02EC-2D61-2C8F6295668B}"/>
              </a:ext>
            </a:extLst>
          </p:cNvPr>
          <p:cNvSpPr txBox="1"/>
          <p:nvPr/>
        </p:nvSpPr>
        <p:spPr>
          <a:xfrm>
            <a:off x="188536" y="131975"/>
            <a:ext cx="11902912" cy="7727127"/>
          </a:xfrm>
          <a:prstGeom prst="rect">
            <a:avLst/>
          </a:prstGeom>
          <a:noFill/>
        </p:spPr>
        <p:txBody>
          <a:bodyPr wrap="square" rtlCol="0">
            <a:spAutoFit/>
          </a:bodyPr>
          <a:lstStyle/>
          <a:p>
            <a:r>
              <a:rPr lang="en-US" sz="1600" dirty="0"/>
              <a:t> This is a very broad topic. Tonight we are going to study just some foundational steps.......................</a:t>
            </a:r>
          </a:p>
          <a:p>
            <a:endParaRPr lang="en-US" sz="1600" dirty="0"/>
          </a:p>
          <a:p>
            <a:r>
              <a:rPr lang="en-US" sz="1600" dirty="0"/>
              <a:t> </a:t>
            </a:r>
          </a:p>
          <a:p>
            <a:r>
              <a:rPr lang="en-US" sz="1600" dirty="0"/>
              <a:t> The very </a:t>
            </a:r>
            <a:r>
              <a:rPr lang="en-US" sz="1600" dirty="0" err="1"/>
              <a:t>very</a:t>
            </a:r>
            <a:r>
              <a:rPr lang="en-US" sz="1600" dirty="0"/>
              <a:t> 1</a:t>
            </a:r>
            <a:r>
              <a:rPr lang="en-US" sz="1600" baseline="30000" dirty="0"/>
              <a:t>st</a:t>
            </a:r>
            <a:r>
              <a:rPr lang="en-US" sz="1600" dirty="0"/>
              <a:t> and most important step to being in your purpose is to Keep </a:t>
            </a:r>
            <a:r>
              <a:rPr lang="en-US" sz="1600" b="1" u="sng" dirty="0">
                <a:solidFill>
                  <a:srgbClr val="7030A0"/>
                </a:solidFill>
              </a:rPr>
              <a:t>deep</a:t>
            </a:r>
            <a:r>
              <a:rPr lang="en-US" sz="1600" b="1" dirty="0">
                <a:solidFill>
                  <a:srgbClr val="7030A0"/>
                </a:solidFill>
              </a:rPr>
              <a:t> </a:t>
            </a:r>
            <a:r>
              <a:rPr lang="en-US" sz="1600" dirty="0"/>
              <a:t>in your spirit</a:t>
            </a:r>
            <a:r>
              <a:rPr lang="en-US" sz="1600" b="1" u="sng" dirty="0">
                <a:solidFill>
                  <a:srgbClr val="FF0000"/>
                </a:solidFill>
              </a:rPr>
              <a:t>.</a:t>
            </a:r>
          </a:p>
          <a:p>
            <a:endParaRPr lang="en-US" sz="1600" b="1" u="sng" dirty="0">
              <a:solidFill>
                <a:srgbClr val="FF0000"/>
              </a:solidFill>
            </a:endParaRPr>
          </a:p>
          <a:p>
            <a:r>
              <a:rPr lang="en-US" sz="2000" b="1" u="sng" dirty="0">
                <a:solidFill>
                  <a:srgbClr val="FF0000"/>
                </a:solidFill>
              </a:rPr>
              <a:t>“Its not about you”  </a:t>
            </a:r>
            <a:r>
              <a:rPr lang="en-US" sz="2000" b="1" u="sng" dirty="0"/>
              <a:t>-----</a:t>
            </a:r>
            <a:r>
              <a:rPr lang="en-US" sz="2000" b="1" u="sng" dirty="0">
                <a:solidFill>
                  <a:srgbClr val="FF0000"/>
                </a:solidFill>
              </a:rPr>
              <a:t>  </a:t>
            </a:r>
            <a:r>
              <a:rPr lang="en-US" sz="2000" b="1" u="sng" dirty="0">
                <a:solidFill>
                  <a:srgbClr val="00B050"/>
                </a:solidFill>
              </a:rPr>
              <a:t>It’s about GOD’S Kingdom</a:t>
            </a:r>
          </a:p>
          <a:p>
            <a:r>
              <a:rPr lang="en-US" sz="1600" b="1" dirty="0"/>
              <a:t> </a:t>
            </a:r>
          </a:p>
          <a:p>
            <a:r>
              <a:rPr lang="en-US" sz="1600" dirty="0"/>
              <a:t>(First Chapter of “A purpose Driven life”)  </a:t>
            </a:r>
            <a:r>
              <a:rPr lang="en-US" sz="1600" b="1" i="1" u="sng" dirty="0">
                <a:solidFill>
                  <a:srgbClr val="7030A0"/>
                </a:solidFill>
              </a:rPr>
              <a:t>Colossians 1:16 </a:t>
            </a:r>
          </a:p>
          <a:p>
            <a:endParaRPr lang="en-US" sz="1600" dirty="0"/>
          </a:p>
          <a:p>
            <a:r>
              <a:rPr lang="en-US" sz="1600" b="1" i="1" dirty="0">
                <a:solidFill>
                  <a:schemeClr val="accent5">
                    <a:lumMod val="50000"/>
                  </a:schemeClr>
                </a:solidFill>
              </a:rPr>
              <a:t>What did our youth sing to us  -   “I Belong to GOD” </a:t>
            </a:r>
            <a:r>
              <a:rPr lang="en-US" sz="1600" dirty="0"/>
              <a:t>	</a:t>
            </a:r>
          </a:p>
          <a:p>
            <a:r>
              <a:rPr lang="en-US" sz="1600" dirty="0"/>
              <a:t>                        </a:t>
            </a:r>
          </a:p>
          <a:p>
            <a:endParaRPr lang="en-US" sz="1600" dirty="0"/>
          </a:p>
          <a:p>
            <a:r>
              <a:rPr lang="en-US" sz="1600" dirty="0"/>
              <a:t>Creation cannot tell the Creator what its purpose is………………………. </a:t>
            </a:r>
          </a:p>
          <a:p>
            <a:endParaRPr lang="en-US" sz="1600" dirty="0"/>
          </a:p>
          <a:p>
            <a:r>
              <a:rPr lang="en-US" sz="1600" dirty="0"/>
              <a:t>Kingdom Mindset is critical</a:t>
            </a:r>
          </a:p>
          <a:p>
            <a:endParaRPr lang="en-US" sz="1600" dirty="0"/>
          </a:p>
          <a:p>
            <a:r>
              <a:rPr lang="en-US" sz="1600" dirty="0"/>
              <a:t>This focal point is so important  - Why????</a:t>
            </a:r>
          </a:p>
          <a:p>
            <a:endParaRPr lang="en-US" sz="1600" dirty="0"/>
          </a:p>
          <a:p>
            <a:r>
              <a:rPr lang="en-US" sz="1600" dirty="0"/>
              <a:t>We know family. Of course we are not born to think the way we should to be in our purpose…. </a:t>
            </a:r>
          </a:p>
          <a:p>
            <a:r>
              <a:rPr lang="en-US" sz="1600" b="1" dirty="0">
                <a:solidFill>
                  <a:srgbClr val="7030A0"/>
                </a:solidFill>
              </a:rPr>
              <a:t>Proverbs 16:9</a:t>
            </a:r>
          </a:p>
          <a:p>
            <a:r>
              <a:rPr lang="en-US" sz="1600" b="1" dirty="0">
                <a:solidFill>
                  <a:srgbClr val="7030A0"/>
                </a:solidFill>
              </a:rPr>
              <a:t>Romans 7: 14- 25</a:t>
            </a:r>
          </a:p>
          <a:p>
            <a:r>
              <a:rPr lang="en-US" sz="1600" b="1" dirty="0">
                <a:solidFill>
                  <a:srgbClr val="7030A0"/>
                </a:solidFill>
              </a:rPr>
              <a:t>Jeremiah 17:9</a:t>
            </a:r>
          </a:p>
          <a:p>
            <a:r>
              <a:rPr lang="en-US" sz="1600" b="1" dirty="0">
                <a:solidFill>
                  <a:srgbClr val="7030A0"/>
                </a:solidFill>
              </a:rPr>
              <a:t>Matthew 26:41: </a:t>
            </a:r>
          </a:p>
          <a:p>
            <a:r>
              <a:rPr lang="en-US" sz="1600" b="1" dirty="0">
                <a:solidFill>
                  <a:srgbClr val="7030A0"/>
                </a:solidFill>
              </a:rPr>
              <a:t>Romans 8:5-8</a:t>
            </a:r>
          </a:p>
          <a:p>
            <a:r>
              <a:rPr lang="en-US" sz="1600" b="1" dirty="0">
                <a:solidFill>
                  <a:srgbClr val="7030A0"/>
                </a:solidFill>
              </a:rPr>
              <a:t>Galatians 5: 16 -21</a:t>
            </a:r>
          </a:p>
          <a:p>
            <a:endParaRPr lang="en-US" dirty="0"/>
          </a:p>
          <a:p>
            <a:r>
              <a:rPr lang="en-US" dirty="0"/>
              <a:t>        </a:t>
            </a:r>
          </a:p>
          <a:p>
            <a:endParaRPr lang="en-US" sz="1600" dirty="0"/>
          </a:p>
          <a:p>
            <a:endParaRPr lang="en-US" sz="1600" dirty="0"/>
          </a:p>
          <a:p>
            <a:endParaRPr lang="en-US" dirty="0"/>
          </a:p>
        </p:txBody>
      </p:sp>
      <p:pic>
        <p:nvPicPr>
          <p:cNvPr id="4" name="Picture 3">
            <a:extLst>
              <a:ext uri="{FF2B5EF4-FFF2-40B4-BE49-F238E27FC236}">
                <a16:creationId xmlns:a16="http://schemas.microsoft.com/office/drawing/2014/main" id="{9735B5CF-B995-636C-9EFA-6B2B7E43108B}"/>
              </a:ext>
            </a:extLst>
          </p:cNvPr>
          <p:cNvPicPr>
            <a:picLocks noChangeAspect="1"/>
          </p:cNvPicPr>
          <p:nvPr/>
        </p:nvPicPr>
        <p:blipFill>
          <a:blip r:embed="rId2"/>
          <a:stretch>
            <a:fillRect/>
          </a:stretch>
        </p:blipFill>
        <p:spPr>
          <a:xfrm>
            <a:off x="8053634" y="1197204"/>
            <a:ext cx="3949830" cy="3431355"/>
          </a:xfrm>
          <a:prstGeom prst="rect">
            <a:avLst/>
          </a:prstGeom>
        </p:spPr>
      </p:pic>
    </p:spTree>
    <p:extLst>
      <p:ext uri="{BB962C8B-B14F-4D97-AF65-F5344CB8AC3E}">
        <p14:creationId xmlns:p14="http://schemas.microsoft.com/office/powerpoint/2010/main" val="308673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EFEED1-E59C-D6D8-CCB0-E6103754DC52}"/>
              </a:ext>
            </a:extLst>
          </p:cNvPr>
          <p:cNvSpPr txBox="1"/>
          <p:nvPr/>
        </p:nvSpPr>
        <p:spPr>
          <a:xfrm>
            <a:off x="754145" y="-197962"/>
            <a:ext cx="8198964" cy="7602081"/>
          </a:xfrm>
          <a:prstGeom prst="rect">
            <a:avLst/>
          </a:prstGeom>
          <a:noFill/>
        </p:spPr>
        <p:txBody>
          <a:bodyPr wrap="square">
            <a:spAutoFit/>
          </a:bodyPr>
          <a:lstStyle/>
          <a:p>
            <a:endParaRPr lang="en-US" sz="1400" dirty="0"/>
          </a:p>
          <a:p>
            <a:endParaRPr lang="en-US" sz="1400" dirty="0"/>
          </a:p>
          <a:p>
            <a:r>
              <a:rPr lang="en-US" sz="1600" b="1" dirty="0">
                <a:solidFill>
                  <a:srgbClr val="00B050"/>
                </a:solidFill>
              </a:rPr>
              <a:t>We, Family, have to make a conscious decision to take </a:t>
            </a:r>
            <a:r>
              <a:rPr lang="en-US" sz="1600" b="1" dirty="0">
                <a:solidFill>
                  <a:srgbClr val="FF0000"/>
                </a:solidFill>
              </a:rPr>
              <a:t>“us” </a:t>
            </a:r>
            <a:r>
              <a:rPr lang="en-US" sz="1600" b="1" dirty="0">
                <a:solidFill>
                  <a:srgbClr val="00B050"/>
                </a:solidFill>
              </a:rPr>
              <a:t>out of the picture.  This is very difficult to do at times</a:t>
            </a:r>
          </a:p>
          <a:p>
            <a:endParaRPr lang="en-US" sz="1600" dirty="0"/>
          </a:p>
          <a:p>
            <a:r>
              <a:rPr lang="en-US" sz="1600" dirty="0"/>
              <a:t>Mark 8:34</a:t>
            </a:r>
          </a:p>
          <a:p>
            <a:r>
              <a:rPr lang="en-US" sz="1600" dirty="0"/>
              <a:t>Ephesians 4: 22-24</a:t>
            </a:r>
          </a:p>
          <a:p>
            <a:r>
              <a:rPr lang="en-US" sz="1600" dirty="0"/>
              <a:t>Galatians 5: 16-17</a:t>
            </a:r>
          </a:p>
          <a:p>
            <a:r>
              <a:rPr lang="en-US" sz="1600" dirty="0"/>
              <a:t>Isaiah 55:9</a:t>
            </a:r>
          </a:p>
          <a:p>
            <a:endParaRPr lang="en-US" sz="1600" dirty="0"/>
          </a:p>
          <a:p>
            <a:r>
              <a:rPr lang="en-US" sz="1600" dirty="0"/>
              <a:t>        </a:t>
            </a:r>
          </a:p>
          <a:p>
            <a:r>
              <a:rPr lang="en-US" sz="1600" dirty="0"/>
              <a:t>What are 3 things in your life that get in the way of your following GOD and not yourself</a:t>
            </a:r>
          </a:p>
          <a:p>
            <a:r>
              <a:rPr lang="en-US" sz="1600" dirty="0"/>
              <a:t>	</a:t>
            </a:r>
          </a:p>
          <a:p>
            <a:r>
              <a:rPr lang="en-US" sz="1600" dirty="0"/>
              <a:t>	1.  </a:t>
            </a:r>
          </a:p>
          <a:p>
            <a:r>
              <a:rPr lang="en-US" sz="1600" dirty="0"/>
              <a:t>	2.</a:t>
            </a:r>
          </a:p>
          <a:p>
            <a:r>
              <a:rPr lang="en-US" sz="1600" dirty="0"/>
              <a:t>	3.</a:t>
            </a:r>
          </a:p>
          <a:p>
            <a:endParaRPr lang="en-US" sz="1600" dirty="0"/>
          </a:p>
          <a:p>
            <a:r>
              <a:rPr lang="en-US" sz="1600" dirty="0"/>
              <a:t>Is that your focus?</a:t>
            </a:r>
          </a:p>
          <a:p>
            <a:endParaRPr lang="en-US" sz="1600" dirty="0"/>
          </a:p>
          <a:p>
            <a:r>
              <a:rPr lang="en-US" sz="1600" dirty="0"/>
              <a:t>Don’t let your emotions over rule – Purpose</a:t>
            </a:r>
          </a:p>
          <a:p>
            <a:r>
              <a:rPr lang="en-US" sz="1600" dirty="0"/>
              <a:t>	</a:t>
            </a:r>
          </a:p>
          <a:p>
            <a:r>
              <a:rPr lang="en-US" sz="1600" dirty="0"/>
              <a:t> </a:t>
            </a:r>
          </a:p>
          <a:p>
            <a:r>
              <a:rPr lang="en-US" sz="1600" b="1" dirty="0">
                <a:solidFill>
                  <a:srgbClr val="002060"/>
                </a:solidFill>
              </a:rPr>
              <a:t>Our Purpose in life may lead us to be uncomfortable – a Seed has a purpose but it must be planted……</a:t>
            </a:r>
          </a:p>
          <a:p>
            <a:endParaRPr lang="en-US" sz="1600" dirty="0"/>
          </a:p>
          <a:p>
            <a:r>
              <a:rPr lang="en-US" sz="1600" b="1" dirty="0">
                <a:solidFill>
                  <a:srgbClr val="002060"/>
                </a:solidFill>
              </a:rPr>
              <a:t>Pray for Guidance in these areas – Philippians 4:6-7 </a:t>
            </a:r>
          </a:p>
          <a:p>
            <a:endParaRPr lang="en-US" sz="1600" b="1" dirty="0">
              <a:solidFill>
                <a:srgbClr val="002060"/>
              </a:solidFill>
            </a:endParaRPr>
          </a:p>
          <a:p>
            <a:endParaRPr lang="en-US" sz="1600" dirty="0"/>
          </a:p>
          <a:p>
            <a:endParaRPr lang="en-US" sz="4400" dirty="0"/>
          </a:p>
        </p:txBody>
      </p:sp>
      <p:pic>
        <p:nvPicPr>
          <p:cNvPr id="4" name="Picture 3">
            <a:extLst>
              <a:ext uri="{FF2B5EF4-FFF2-40B4-BE49-F238E27FC236}">
                <a16:creationId xmlns:a16="http://schemas.microsoft.com/office/drawing/2014/main" id="{A484E943-63D2-BADC-006F-6A7B59845151}"/>
              </a:ext>
            </a:extLst>
          </p:cNvPr>
          <p:cNvPicPr>
            <a:picLocks noChangeAspect="1"/>
          </p:cNvPicPr>
          <p:nvPr/>
        </p:nvPicPr>
        <p:blipFill>
          <a:blip r:embed="rId2"/>
          <a:stretch>
            <a:fillRect/>
          </a:stretch>
        </p:blipFill>
        <p:spPr>
          <a:xfrm>
            <a:off x="9068221" y="1819794"/>
            <a:ext cx="2539682" cy="2539682"/>
          </a:xfrm>
          <a:prstGeom prst="rect">
            <a:avLst/>
          </a:prstGeom>
        </p:spPr>
      </p:pic>
    </p:spTree>
    <p:extLst>
      <p:ext uri="{BB962C8B-B14F-4D97-AF65-F5344CB8AC3E}">
        <p14:creationId xmlns:p14="http://schemas.microsoft.com/office/powerpoint/2010/main" val="253139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4C6B31-2D7A-FB8D-C1CC-8EC4F3C44C70}"/>
              </a:ext>
            </a:extLst>
          </p:cNvPr>
          <p:cNvSpPr txBox="1"/>
          <p:nvPr/>
        </p:nvSpPr>
        <p:spPr>
          <a:xfrm>
            <a:off x="914400" y="179109"/>
            <a:ext cx="8321512" cy="5324535"/>
          </a:xfrm>
          <a:prstGeom prst="rect">
            <a:avLst/>
          </a:prstGeom>
          <a:noFill/>
        </p:spPr>
        <p:txBody>
          <a:bodyPr wrap="square">
            <a:spAutoFit/>
          </a:bodyPr>
          <a:lstStyle/>
          <a:p>
            <a:r>
              <a:rPr lang="en-US" dirty="0"/>
              <a:t>By being a child of GOD and consistently striving to live in His presence, He will guide, direct and prepare us for the purpose He has for our lives. We have to stay plugged in. </a:t>
            </a:r>
          </a:p>
          <a:p>
            <a:endParaRPr lang="en-US" dirty="0"/>
          </a:p>
          <a:p>
            <a:r>
              <a:rPr lang="en-US" dirty="0"/>
              <a:t>Jeremiah 29:11                              Psalms 119:105</a:t>
            </a:r>
          </a:p>
          <a:p>
            <a:r>
              <a:rPr lang="en-US" dirty="0"/>
              <a:t>Isaiah 30:21</a:t>
            </a:r>
          </a:p>
          <a:p>
            <a:r>
              <a:rPr lang="en-US" dirty="0"/>
              <a:t>Psalms 32:8</a:t>
            </a:r>
          </a:p>
          <a:p>
            <a:r>
              <a:rPr lang="en-US" dirty="0"/>
              <a:t>Proverbs 19:21</a:t>
            </a:r>
          </a:p>
          <a:p>
            <a:endParaRPr lang="en-US" dirty="0"/>
          </a:p>
          <a:p>
            <a:r>
              <a:rPr lang="en-US" b="1" i="1" u="sng" dirty="0">
                <a:solidFill>
                  <a:srgbClr val="002060"/>
                </a:solidFill>
              </a:rPr>
              <a:t>GOD has a plan for us and sometimes we are in our purpose and don’t know it.</a:t>
            </a:r>
          </a:p>
          <a:p>
            <a:r>
              <a:rPr lang="en-US" dirty="0"/>
              <a:t>We are a part of a bigger picture. Have you ever had someone come up to you and say “Thank you”.  You really helped when </a:t>
            </a:r>
            <a:r>
              <a:rPr lang="en-US" dirty="0" err="1"/>
              <a:t>etc</a:t>
            </a:r>
            <a:r>
              <a:rPr lang="en-US" dirty="0"/>
              <a:t>…</a:t>
            </a:r>
            <a:r>
              <a:rPr lang="en-US" dirty="0" err="1"/>
              <a:t>etc</a:t>
            </a:r>
            <a:r>
              <a:rPr lang="en-US" dirty="0"/>
              <a:t>…</a:t>
            </a:r>
            <a:r>
              <a:rPr lang="en-US" dirty="0" err="1"/>
              <a:t>etc</a:t>
            </a:r>
            <a:r>
              <a:rPr lang="en-US" dirty="0"/>
              <a:t>……………………………………………………………….</a:t>
            </a:r>
          </a:p>
          <a:p>
            <a:r>
              <a:rPr lang="en-US" dirty="0"/>
              <a:t>You had no idea the Holy Spirit was using you. Family, that is being in GOD’s presence for His Purpose. </a:t>
            </a:r>
          </a:p>
          <a:p>
            <a:endParaRPr lang="en-US" dirty="0"/>
          </a:p>
          <a:p>
            <a:r>
              <a:rPr lang="en-US" dirty="0"/>
              <a:t>Think on that.  That has probably happened to you in your life.</a:t>
            </a:r>
          </a:p>
          <a:p>
            <a:endParaRPr lang="en-US" dirty="0"/>
          </a:p>
          <a:p>
            <a:r>
              <a:rPr lang="en-US" b="1" i="1" u="sng" dirty="0">
                <a:solidFill>
                  <a:schemeClr val="accent6">
                    <a:lumMod val="50000"/>
                  </a:schemeClr>
                </a:solidFill>
              </a:rPr>
              <a:t>Remember it’s his Purpose not  your own  </a:t>
            </a:r>
          </a:p>
          <a:p>
            <a:endParaRPr lang="en-US" sz="1600" b="1" i="1" u="sng" dirty="0">
              <a:solidFill>
                <a:schemeClr val="accent6">
                  <a:lumMod val="50000"/>
                </a:schemeClr>
              </a:solidFill>
            </a:endParaRPr>
          </a:p>
        </p:txBody>
      </p:sp>
      <p:pic>
        <p:nvPicPr>
          <p:cNvPr id="6" name="Picture 5">
            <a:extLst>
              <a:ext uri="{FF2B5EF4-FFF2-40B4-BE49-F238E27FC236}">
                <a16:creationId xmlns:a16="http://schemas.microsoft.com/office/drawing/2014/main" id="{BF13A605-8B28-0311-DA5B-401040E0D8EA}"/>
              </a:ext>
            </a:extLst>
          </p:cNvPr>
          <p:cNvPicPr>
            <a:picLocks noChangeAspect="1"/>
          </p:cNvPicPr>
          <p:nvPr/>
        </p:nvPicPr>
        <p:blipFill>
          <a:blip r:embed="rId2"/>
          <a:stretch>
            <a:fillRect/>
          </a:stretch>
        </p:blipFill>
        <p:spPr>
          <a:xfrm>
            <a:off x="7286920" y="3937858"/>
            <a:ext cx="3634365" cy="2301917"/>
          </a:xfrm>
          <a:prstGeom prst="rect">
            <a:avLst/>
          </a:prstGeom>
        </p:spPr>
      </p:pic>
    </p:spTree>
    <p:extLst>
      <p:ext uri="{BB962C8B-B14F-4D97-AF65-F5344CB8AC3E}">
        <p14:creationId xmlns:p14="http://schemas.microsoft.com/office/powerpoint/2010/main" val="203157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EEB97D-40C7-2E1D-C6C3-843C2A087A1C}"/>
              </a:ext>
            </a:extLst>
          </p:cNvPr>
          <p:cNvSpPr txBox="1"/>
          <p:nvPr/>
        </p:nvSpPr>
        <p:spPr>
          <a:xfrm>
            <a:off x="150829" y="150829"/>
            <a:ext cx="11896627" cy="7294305"/>
          </a:xfrm>
          <a:prstGeom prst="rect">
            <a:avLst/>
          </a:prstGeom>
          <a:noFill/>
        </p:spPr>
        <p:txBody>
          <a:bodyPr wrap="square">
            <a:spAutoFit/>
          </a:bodyPr>
          <a:lstStyle/>
          <a:p>
            <a:r>
              <a:rPr lang="en-US" sz="1800" b="1" dirty="0"/>
              <a:t>Excerpt from - Tony Evans</a:t>
            </a:r>
          </a:p>
          <a:p>
            <a:r>
              <a:rPr lang="en-US" sz="1800" dirty="0"/>
              <a:t> When you truly embrace the principle of Psalm 46:10</a:t>
            </a:r>
          </a:p>
          <a:p>
            <a:r>
              <a:rPr lang="en-US" sz="1800" dirty="0"/>
              <a:t>“Be still, and know that I am God.”</a:t>
            </a:r>
          </a:p>
          <a:p>
            <a:r>
              <a:rPr lang="en-US" sz="1800" dirty="0"/>
              <a:t> </a:t>
            </a:r>
          </a:p>
          <a:p>
            <a:r>
              <a:rPr lang="en-US" sz="1800" dirty="0"/>
              <a:t>You will experience the abundant joy that Christ has promised you. Because you will no longer be spending your energy trying to see if this plan will work or if this relationship will work or if this job will work or if this path will work because when you know that God is God </a:t>
            </a:r>
            <a:r>
              <a:rPr lang="en-US" dirty="0"/>
              <a:t>(</a:t>
            </a:r>
            <a:r>
              <a:rPr lang="en-US" sz="1800" dirty="0"/>
              <a:t>and you seek to get close to Him), He will show you your path, your job, your mate, your relationships, meaning and purpose.</a:t>
            </a:r>
          </a:p>
          <a:p>
            <a:r>
              <a:rPr lang="en-US" dirty="0"/>
              <a:t>___________________________________________________________________________________________________</a:t>
            </a:r>
          </a:p>
          <a:p>
            <a:r>
              <a:rPr lang="en-US" sz="1800" dirty="0"/>
              <a:t> </a:t>
            </a:r>
            <a:r>
              <a:rPr lang="en-US" dirty="0"/>
              <a:t> </a:t>
            </a:r>
          </a:p>
          <a:p>
            <a:r>
              <a:rPr lang="en-US" sz="2000" b="1" i="1" dirty="0">
                <a:solidFill>
                  <a:srgbClr val="002060"/>
                </a:solidFill>
              </a:rPr>
              <a:t>So family, you may ask, “How will we know that we are in our purpose</a:t>
            </a:r>
            <a:r>
              <a:rPr lang="en-US" dirty="0"/>
              <a:t>?”</a:t>
            </a:r>
            <a:endParaRPr lang="en-US" sz="1800" dirty="0"/>
          </a:p>
          <a:p>
            <a:r>
              <a:rPr lang="en-US" dirty="0"/>
              <a:t>   </a:t>
            </a:r>
          </a:p>
          <a:p>
            <a:r>
              <a:rPr lang="en-US" sz="1800" dirty="0"/>
              <a:t>	*</a:t>
            </a:r>
            <a:r>
              <a:rPr lang="en-US" sz="1800" b="1" dirty="0">
                <a:solidFill>
                  <a:srgbClr val="FF0000"/>
                </a:solidFill>
              </a:rPr>
              <a:t>Are you in His presence or is it your agenda?  (This </a:t>
            </a:r>
            <a:r>
              <a:rPr lang="en-US" b="1" dirty="0">
                <a:solidFill>
                  <a:srgbClr val="FF0000"/>
                </a:solidFill>
              </a:rPr>
              <a:t>takes a lot of effort.)</a:t>
            </a:r>
          </a:p>
          <a:p>
            <a:r>
              <a:rPr lang="en-US" sz="1800" dirty="0"/>
              <a:t>		Prayer </a:t>
            </a:r>
            <a:endParaRPr lang="en-US" dirty="0"/>
          </a:p>
          <a:p>
            <a:r>
              <a:rPr lang="en-US" sz="1800" dirty="0"/>
              <a:t>		Study</a:t>
            </a:r>
          </a:p>
          <a:p>
            <a:r>
              <a:rPr lang="en-US" dirty="0"/>
              <a:t>		Church</a:t>
            </a:r>
          </a:p>
          <a:p>
            <a:r>
              <a:rPr lang="en-US" sz="1800" dirty="0"/>
              <a:t>		Bib</a:t>
            </a:r>
            <a:r>
              <a:rPr lang="en-US" dirty="0"/>
              <a:t>le Study</a:t>
            </a:r>
          </a:p>
          <a:p>
            <a:r>
              <a:rPr lang="en-US" sz="1800" dirty="0"/>
              <a:t>		Accountability </a:t>
            </a:r>
            <a:r>
              <a:rPr lang="en-US" sz="1800" dirty="0" err="1"/>
              <a:t>etc</a:t>
            </a:r>
            <a:r>
              <a:rPr lang="en-US" sz="1800" dirty="0"/>
              <a:t>, </a:t>
            </a:r>
            <a:r>
              <a:rPr lang="en-US" sz="1800" dirty="0" err="1"/>
              <a:t>etc</a:t>
            </a:r>
            <a:r>
              <a:rPr lang="en-US" sz="1800" dirty="0"/>
              <a:t>, </a:t>
            </a:r>
            <a:r>
              <a:rPr lang="en-US" sz="1800" dirty="0" err="1"/>
              <a:t>etc</a:t>
            </a:r>
            <a:r>
              <a:rPr lang="en-US" sz="1800" dirty="0"/>
              <a:t>……….</a:t>
            </a:r>
          </a:p>
          <a:p>
            <a:r>
              <a:rPr lang="en-US" dirty="0"/>
              <a:t>	</a:t>
            </a:r>
          </a:p>
          <a:p>
            <a:r>
              <a:rPr lang="en-US" sz="1800" dirty="0"/>
              <a:t>	*Rather smooth or rocky, are you seeing the move of the Holy spirit around </a:t>
            </a:r>
          </a:p>
          <a:p>
            <a:r>
              <a:rPr lang="en-US" dirty="0"/>
              <a:t> 	 you?</a:t>
            </a:r>
            <a:endParaRPr lang="en-US" sz="1800" dirty="0"/>
          </a:p>
          <a:p>
            <a:endParaRPr lang="en-US" dirty="0"/>
          </a:p>
          <a:p>
            <a:endParaRPr lang="en-US" sz="1800" dirty="0"/>
          </a:p>
          <a:p>
            <a:endParaRPr lang="en-US" dirty="0"/>
          </a:p>
          <a:p>
            <a:endParaRPr lang="en-US" sz="1800" dirty="0"/>
          </a:p>
          <a:p>
            <a:endParaRPr lang="en-US" sz="1800" dirty="0"/>
          </a:p>
        </p:txBody>
      </p:sp>
      <p:pic>
        <p:nvPicPr>
          <p:cNvPr id="5" name="Picture 4">
            <a:extLst>
              <a:ext uri="{FF2B5EF4-FFF2-40B4-BE49-F238E27FC236}">
                <a16:creationId xmlns:a16="http://schemas.microsoft.com/office/drawing/2014/main" id="{F82DCE55-C072-2D4C-6909-35408E8CF3C2}"/>
              </a:ext>
            </a:extLst>
          </p:cNvPr>
          <p:cNvPicPr>
            <a:picLocks noChangeAspect="1"/>
          </p:cNvPicPr>
          <p:nvPr/>
        </p:nvPicPr>
        <p:blipFill>
          <a:blip r:embed="rId2"/>
          <a:stretch>
            <a:fillRect/>
          </a:stretch>
        </p:blipFill>
        <p:spPr>
          <a:xfrm>
            <a:off x="8422835" y="3979572"/>
            <a:ext cx="3232545" cy="2155030"/>
          </a:xfrm>
          <a:prstGeom prst="rect">
            <a:avLst/>
          </a:prstGeom>
        </p:spPr>
      </p:pic>
    </p:spTree>
    <p:extLst>
      <p:ext uri="{BB962C8B-B14F-4D97-AF65-F5344CB8AC3E}">
        <p14:creationId xmlns:p14="http://schemas.microsoft.com/office/powerpoint/2010/main" val="314989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55FAC5-4E4B-771E-D33B-23C86A75C6B8}"/>
              </a:ext>
            </a:extLst>
          </p:cNvPr>
          <p:cNvPicPr>
            <a:picLocks noChangeAspect="1"/>
          </p:cNvPicPr>
          <p:nvPr/>
        </p:nvPicPr>
        <p:blipFill>
          <a:blip r:embed="rId2"/>
          <a:stretch>
            <a:fillRect/>
          </a:stretch>
        </p:blipFill>
        <p:spPr>
          <a:xfrm>
            <a:off x="1951347" y="0"/>
            <a:ext cx="8305016" cy="6463474"/>
          </a:xfrm>
          <a:prstGeom prst="rect">
            <a:avLst/>
          </a:prstGeom>
        </p:spPr>
      </p:pic>
    </p:spTree>
    <p:extLst>
      <p:ext uri="{BB962C8B-B14F-4D97-AF65-F5344CB8AC3E}">
        <p14:creationId xmlns:p14="http://schemas.microsoft.com/office/powerpoint/2010/main" val="182931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00EA6-6716-FF4A-A610-C8CFE4CB2E14}"/>
              </a:ext>
            </a:extLst>
          </p:cNvPr>
          <p:cNvPicPr>
            <a:picLocks noChangeAspect="1"/>
          </p:cNvPicPr>
          <p:nvPr/>
        </p:nvPicPr>
        <p:blipFill>
          <a:blip r:embed="rId2"/>
          <a:stretch>
            <a:fillRect/>
          </a:stretch>
        </p:blipFill>
        <p:spPr>
          <a:xfrm>
            <a:off x="1706253" y="0"/>
            <a:ext cx="8663232" cy="6344239"/>
          </a:xfrm>
          <a:prstGeom prst="rect">
            <a:avLst/>
          </a:prstGeom>
        </p:spPr>
      </p:pic>
    </p:spTree>
    <p:extLst>
      <p:ext uri="{BB962C8B-B14F-4D97-AF65-F5344CB8AC3E}">
        <p14:creationId xmlns:p14="http://schemas.microsoft.com/office/powerpoint/2010/main" val="2251718797"/>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{AEFC836F-87C2-47D5-8791-834FF5DE5C3A}tf11437505_win32</Template>
  <TotalTime>1732</TotalTime>
  <Words>623</Words>
  <Application>Microsoft Macintosh PowerPoint</Application>
  <PresentationFormat>Widescreen</PresentationFormat>
  <Paragraphs>91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Georgia Pro Cond Light</vt:lpstr>
      <vt:lpstr>Speak Pro</vt:lpstr>
      <vt:lpstr>RetrospectVTI</vt:lpstr>
      <vt:lpstr>How to          “ Be in” your Purpose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discover your purpose in Life</dc:title>
  <dc:creator>A. Jones</dc:creator>
  <cp:lastModifiedBy>Anthony Beck</cp:lastModifiedBy>
  <cp:revision>8</cp:revision>
  <cp:lastPrinted>2024-05-21T15:46:16Z</cp:lastPrinted>
  <dcterms:created xsi:type="dcterms:W3CDTF">2024-05-19T22:09:35Z</dcterms:created>
  <dcterms:modified xsi:type="dcterms:W3CDTF">2024-05-22T21:18:19Z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