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59" r:id="rId9"/>
    <p:sldId id="264" r:id="rId10"/>
    <p:sldId id="265" r:id="rId11"/>
    <p:sldId id="266" r:id="rId12"/>
    <p:sldId id="270" r:id="rId13"/>
    <p:sldId id="268" r:id="rId14"/>
    <p:sldId id="269" r:id="rId15"/>
    <p:sldId id="271" r:id="rId16"/>
    <p:sldId id="272" r:id="rId17"/>
    <p:sldId id="273" r:id="rId18"/>
  </p:sldIdLst>
  <p:sldSz cx="12192000" cy="6858000"/>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4660"/>
  </p:normalViewPr>
  <p:slideViewPr>
    <p:cSldViewPr snapToGrid="0">
      <p:cViewPr varScale="1">
        <p:scale>
          <a:sx n="74" d="100"/>
          <a:sy n="74" d="100"/>
        </p:scale>
        <p:origin x="57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phen Evans" userId="e2e38ae292fd0669" providerId="LiveId" clId="{2E30E559-383C-45B9-8C88-435A3C08F10B}"/>
    <pc:docChg chg="custSel addSld delSld modSld">
      <pc:chgData name="Stephen Evans" userId="e2e38ae292fd0669" providerId="LiveId" clId="{2E30E559-383C-45B9-8C88-435A3C08F10B}" dt="2024-06-12T13:18:13.123" v="3415" actId="20577"/>
      <pc:docMkLst>
        <pc:docMk/>
      </pc:docMkLst>
      <pc:sldChg chg="modSp mod">
        <pc:chgData name="Stephen Evans" userId="e2e38ae292fd0669" providerId="LiveId" clId="{2E30E559-383C-45B9-8C88-435A3C08F10B}" dt="2024-06-12T13:05:08.740" v="3396" actId="20577"/>
        <pc:sldMkLst>
          <pc:docMk/>
          <pc:sldMk cId="3549546559" sldId="257"/>
        </pc:sldMkLst>
        <pc:spChg chg="mod">
          <ac:chgData name="Stephen Evans" userId="e2e38ae292fd0669" providerId="LiveId" clId="{2E30E559-383C-45B9-8C88-435A3C08F10B}" dt="2024-06-12T13:05:08.740" v="3396" actId="20577"/>
          <ac:spMkLst>
            <pc:docMk/>
            <pc:sldMk cId="3549546559" sldId="257"/>
            <ac:spMk id="3" creationId="{4F358069-ECE3-35EE-98C5-A05005362C68}"/>
          </ac:spMkLst>
        </pc:spChg>
      </pc:sldChg>
      <pc:sldChg chg="modSp mod">
        <pc:chgData name="Stephen Evans" userId="e2e38ae292fd0669" providerId="LiveId" clId="{2E30E559-383C-45B9-8C88-435A3C08F10B}" dt="2024-06-11T14:25:50.411" v="154" actId="255"/>
        <pc:sldMkLst>
          <pc:docMk/>
          <pc:sldMk cId="398631699" sldId="258"/>
        </pc:sldMkLst>
        <pc:spChg chg="mod">
          <ac:chgData name="Stephen Evans" userId="e2e38ae292fd0669" providerId="LiveId" clId="{2E30E559-383C-45B9-8C88-435A3C08F10B}" dt="2024-06-11T14:25:50.411" v="154" actId="255"/>
          <ac:spMkLst>
            <pc:docMk/>
            <pc:sldMk cId="398631699" sldId="258"/>
            <ac:spMk id="3" creationId="{3D8B2521-DC9C-33E1-CBDA-A8C281018297}"/>
          </ac:spMkLst>
        </pc:spChg>
      </pc:sldChg>
      <pc:sldChg chg="modSp new mod">
        <pc:chgData name="Stephen Evans" userId="e2e38ae292fd0669" providerId="LiveId" clId="{2E30E559-383C-45B9-8C88-435A3C08F10B}" dt="2024-06-11T15:30:34.004" v="596" actId="20577"/>
        <pc:sldMkLst>
          <pc:docMk/>
          <pc:sldMk cId="3405387823" sldId="260"/>
        </pc:sldMkLst>
        <pc:spChg chg="mod">
          <ac:chgData name="Stephen Evans" userId="e2e38ae292fd0669" providerId="LiveId" clId="{2E30E559-383C-45B9-8C88-435A3C08F10B}" dt="2024-06-11T14:49:14.071" v="183" actId="20577"/>
          <ac:spMkLst>
            <pc:docMk/>
            <pc:sldMk cId="3405387823" sldId="260"/>
            <ac:spMk id="2" creationId="{E6A37BE1-6BC1-16BB-BF01-A383690BCA8B}"/>
          </ac:spMkLst>
        </pc:spChg>
        <pc:spChg chg="mod">
          <ac:chgData name="Stephen Evans" userId="e2e38ae292fd0669" providerId="LiveId" clId="{2E30E559-383C-45B9-8C88-435A3C08F10B}" dt="2024-06-11T15:30:34.004" v="596" actId="20577"/>
          <ac:spMkLst>
            <pc:docMk/>
            <pc:sldMk cId="3405387823" sldId="260"/>
            <ac:spMk id="3" creationId="{0EBADAC6-F6DF-B4FE-C5FA-5F294C654845}"/>
          </ac:spMkLst>
        </pc:spChg>
      </pc:sldChg>
      <pc:sldChg chg="modSp new mod">
        <pc:chgData name="Stephen Evans" userId="e2e38ae292fd0669" providerId="LiveId" clId="{2E30E559-383C-45B9-8C88-435A3C08F10B}" dt="2024-06-11T18:28:45.658" v="1144" actId="20577"/>
        <pc:sldMkLst>
          <pc:docMk/>
          <pc:sldMk cId="3496148440" sldId="261"/>
        </pc:sldMkLst>
        <pc:spChg chg="mod">
          <ac:chgData name="Stephen Evans" userId="e2e38ae292fd0669" providerId="LiveId" clId="{2E30E559-383C-45B9-8C88-435A3C08F10B}" dt="2024-06-11T15:33:25.444" v="634" actId="20577"/>
          <ac:spMkLst>
            <pc:docMk/>
            <pc:sldMk cId="3496148440" sldId="261"/>
            <ac:spMk id="2" creationId="{5B6BCE93-3F49-9031-E187-6CA960777353}"/>
          </ac:spMkLst>
        </pc:spChg>
        <pc:spChg chg="mod">
          <ac:chgData name="Stephen Evans" userId="e2e38ae292fd0669" providerId="LiveId" clId="{2E30E559-383C-45B9-8C88-435A3C08F10B}" dt="2024-06-11T18:28:45.658" v="1144" actId="20577"/>
          <ac:spMkLst>
            <pc:docMk/>
            <pc:sldMk cId="3496148440" sldId="261"/>
            <ac:spMk id="3" creationId="{71A21F9F-81C9-5A27-5E9F-EFDBA32215AA}"/>
          </ac:spMkLst>
        </pc:spChg>
      </pc:sldChg>
      <pc:sldChg chg="modSp new mod">
        <pc:chgData name="Stephen Evans" userId="e2e38ae292fd0669" providerId="LiveId" clId="{2E30E559-383C-45B9-8C88-435A3C08F10B}" dt="2024-06-12T00:43:44.711" v="1324" actId="27636"/>
        <pc:sldMkLst>
          <pc:docMk/>
          <pc:sldMk cId="4136714610" sldId="262"/>
        </pc:sldMkLst>
        <pc:spChg chg="mod">
          <ac:chgData name="Stephen Evans" userId="e2e38ae292fd0669" providerId="LiveId" clId="{2E30E559-383C-45B9-8C88-435A3C08F10B}" dt="2024-06-11T18:02:52.779" v="1038" actId="20577"/>
          <ac:spMkLst>
            <pc:docMk/>
            <pc:sldMk cId="4136714610" sldId="262"/>
            <ac:spMk id="2" creationId="{29A93CB5-B7A7-B00F-DD4F-A2675DE9FC2F}"/>
          </ac:spMkLst>
        </pc:spChg>
        <pc:spChg chg="mod">
          <ac:chgData name="Stephen Evans" userId="e2e38ae292fd0669" providerId="LiveId" clId="{2E30E559-383C-45B9-8C88-435A3C08F10B}" dt="2024-06-12T00:43:44.711" v="1324" actId="27636"/>
          <ac:spMkLst>
            <pc:docMk/>
            <pc:sldMk cId="4136714610" sldId="262"/>
            <ac:spMk id="3" creationId="{793E2BDE-972E-EBA1-EC6E-13F388E4208F}"/>
          </ac:spMkLst>
        </pc:spChg>
      </pc:sldChg>
      <pc:sldChg chg="modSp new mod">
        <pc:chgData name="Stephen Evans" userId="e2e38ae292fd0669" providerId="LiveId" clId="{2E30E559-383C-45B9-8C88-435A3C08F10B}" dt="2024-06-12T01:01:41.450" v="1407" actId="20577"/>
        <pc:sldMkLst>
          <pc:docMk/>
          <pc:sldMk cId="3233972073" sldId="263"/>
        </pc:sldMkLst>
        <pc:spChg chg="mod">
          <ac:chgData name="Stephen Evans" userId="e2e38ae292fd0669" providerId="LiveId" clId="{2E30E559-383C-45B9-8C88-435A3C08F10B}" dt="2024-06-12T00:55:25.240" v="1355" actId="20577"/>
          <ac:spMkLst>
            <pc:docMk/>
            <pc:sldMk cId="3233972073" sldId="263"/>
            <ac:spMk id="2" creationId="{B98CF3C0-2F0E-EFED-7EC2-3E002BC9D5FC}"/>
          </ac:spMkLst>
        </pc:spChg>
        <pc:spChg chg="mod">
          <ac:chgData name="Stephen Evans" userId="e2e38ae292fd0669" providerId="LiveId" clId="{2E30E559-383C-45B9-8C88-435A3C08F10B}" dt="2024-06-12T01:01:41.450" v="1407" actId="20577"/>
          <ac:spMkLst>
            <pc:docMk/>
            <pc:sldMk cId="3233972073" sldId="263"/>
            <ac:spMk id="3" creationId="{C5B9F462-967F-4A57-02E4-700CF285D134}"/>
          </ac:spMkLst>
        </pc:spChg>
      </pc:sldChg>
      <pc:sldChg chg="modSp new mod">
        <pc:chgData name="Stephen Evans" userId="e2e38ae292fd0669" providerId="LiveId" clId="{2E30E559-383C-45B9-8C88-435A3C08F10B}" dt="2024-06-12T01:26:33.428" v="1972" actId="20577"/>
        <pc:sldMkLst>
          <pc:docMk/>
          <pc:sldMk cId="2680265659" sldId="264"/>
        </pc:sldMkLst>
        <pc:spChg chg="mod">
          <ac:chgData name="Stephen Evans" userId="e2e38ae292fd0669" providerId="LiveId" clId="{2E30E559-383C-45B9-8C88-435A3C08F10B}" dt="2024-06-12T01:15:48.726" v="1424" actId="20577"/>
          <ac:spMkLst>
            <pc:docMk/>
            <pc:sldMk cId="2680265659" sldId="264"/>
            <ac:spMk id="2" creationId="{B0533DEF-C791-3783-8739-23B87F8D1238}"/>
          </ac:spMkLst>
        </pc:spChg>
        <pc:spChg chg="mod">
          <ac:chgData name="Stephen Evans" userId="e2e38ae292fd0669" providerId="LiveId" clId="{2E30E559-383C-45B9-8C88-435A3C08F10B}" dt="2024-06-12T01:26:33.428" v="1972" actId="20577"/>
          <ac:spMkLst>
            <pc:docMk/>
            <pc:sldMk cId="2680265659" sldId="264"/>
            <ac:spMk id="3" creationId="{4E1B8466-1381-E4AE-44FB-861B8E19D01F}"/>
          </ac:spMkLst>
        </pc:spChg>
      </pc:sldChg>
      <pc:sldChg chg="modSp new mod">
        <pc:chgData name="Stephen Evans" userId="e2e38ae292fd0669" providerId="LiveId" clId="{2E30E559-383C-45B9-8C88-435A3C08F10B}" dt="2024-06-12T01:33:58.020" v="2257" actId="20577"/>
        <pc:sldMkLst>
          <pc:docMk/>
          <pc:sldMk cId="1659880953" sldId="265"/>
        </pc:sldMkLst>
        <pc:spChg chg="mod">
          <ac:chgData name="Stephen Evans" userId="e2e38ae292fd0669" providerId="LiveId" clId="{2E30E559-383C-45B9-8C88-435A3C08F10B}" dt="2024-06-12T01:28:00.755" v="1995" actId="20577"/>
          <ac:spMkLst>
            <pc:docMk/>
            <pc:sldMk cId="1659880953" sldId="265"/>
            <ac:spMk id="2" creationId="{07E6E9D9-4449-F3FA-6B27-A67A1C5424FA}"/>
          </ac:spMkLst>
        </pc:spChg>
        <pc:spChg chg="mod">
          <ac:chgData name="Stephen Evans" userId="e2e38ae292fd0669" providerId="LiveId" clId="{2E30E559-383C-45B9-8C88-435A3C08F10B}" dt="2024-06-12T01:33:58.020" v="2257" actId="20577"/>
          <ac:spMkLst>
            <pc:docMk/>
            <pc:sldMk cId="1659880953" sldId="265"/>
            <ac:spMk id="3" creationId="{AE3A8AB6-2E56-A55B-B712-D714BC7D94DA}"/>
          </ac:spMkLst>
        </pc:spChg>
      </pc:sldChg>
      <pc:sldChg chg="modSp new mod">
        <pc:chgData name="Stephen Evans" userId="e2e38ae292fd0669" providerId="LiveId" clId="{2E30E559-383C-45B9-8C88-435A3C08F10B}" dt="2024-06-12T11:53:39.489" v="2908" actId="27636"/>
        <pc:sldMkLst>
          <pc:docMk/>
          <pc:sldMk cId="3120367935" sldId="266"/>
        </pc:sldMkLst>
        <pc:spChg chg="mod">
          <ac:chgData name="Stephen Evans" userId="e2e38ae292fd0669" providerId="LiveId" clId="{2E30E559-383C-45B9-8C88-435A3C08F10B}" dt="2024-06-12T01:41:12.757" v="2279" actId="20577"/>
          <ac:spMkLst>
            <pc:docMk/>
            <pc:sldMk cId="3120367935" sldId="266"/>
            <ac:spMk id="2" creationId="{4E9D9204-BE16-109E-B41C-1274C73384C7}"/>
          </ac:spMkLst>
        </pc:spChg>
        <pc:spChg chg="mod">
          <ac:chgData name="Stephen Evans" userId="e2e38ae292fd0669" providerId="LiveId" clId="{2E30E559-383C-45B9-8C88-435A3C08F10B}" dt="2024-06-12T11:53:39.489" v="2908" actId="27636"/>
          <ac:spMkLst>
            <pc:docMk/>
            <pc:sldMk cId="3120367935" sldId="266"/>
            <ac:spMk id="3" creationId="{1482BC38-4BF0-9BC2-0B64-C5A78180F71F}"/>
          </ac:spMkLst>
        </pc:spChg>
      </pc:sldChg>
      <pc:sldChg chg="modSp new del mod">
        <pc:chgData name="Stephen Evans" userId="e2e38ae292fd0669" providerId="LiveId" clId="{2E30E559-383C-45B9-8C88-435A3C08F10B}" dt="2024-06-12T13:15:03.092" v="3404" actId="47"/>
        <pc:sldMkLst>
          <pc:docMk/>
          <pc:sldMk cId="2937162185" sldId="267"/>
        </pc:sldMkLst>
        <pc:spChg chg="mod">
          <ac:chgData name="Stephen Evans" userId="e2e38ae292fd0669" providerId="LiveId" clId="{2E30E559-383C-45B9-8C88-435A3C08F10B}" dt="2024-06-12T02:19:51.522" v="2580" actId="20577"/>
          <ac:spMkLst>
            <pc:docMk/>
            <pc:sldMk cId="2937162185" sldId="267"/>
            <ac:spMk id="2" creationId="{607B70E3-FC6E-7C18-D07E-C7602D4520E0}"/>
          </ac:spMkLst>
        </pc:spChg>
        <pc:spChg chg="mod">
          <ac:chgData name="Stephen Evans" userId="e2e38ae292fd0669" providerId="LiveId" clId="{2E30E559-383C-45B9-8C88-435A3C08F10B}" dt="2024-06-12T13:13:16.620" v="3398" actId="21"/>
          <ac:spMkLst>
            <pc:docMk/>
            <pc:sldMk cId="2937162185" sldId="267"/>
            <ac:spMk id="3" creationId="{A52B023A-E780-212E-9BEE-D08B4E8A6D38}"/>
          </ac:spMkLst>
        </pc:spChg>
      </pc:sldChg>
      <pc:sldChg chg="modSp new mod">
        <pc:chgData name="Stephen Evans" userId="e2e38ae292fd0669" providerId="LiveId" clId="{2E30E559-383C-45B9-8C88-435A3C08F10B}" dt="2024-06-12T02:42:27.022" v="2748" actId="27636"/>
        <pc:sldMkLst>
          <pc:docMk/>
          <pc:sldMk cId="2433948332" sldId="268"/>
        </pc:sldMkLst>
        <pc:spChg chg="mod">
          <ac:chgData name="Stephen Evans" userId="e2e38ae292fd0669" providerId="LiveId" clId="{2E30E559-383C-45B9-8C88-435A3C08F10B}" dt="2024-06-12T02:31:54.111" v="2634" actId="20577"/>
          <ac:spMkLst>
            <pc:docMk/>
            <pc:sldMk cId="2433948332" sldId="268"/>
            <ac:spMk id="2" creationId="{6CD4224C-CC5A-D1B9-0D66-E3A72F1CA1F6}"/>
          </ac:spMkLst>
        </pc:spChg>
        <pc:spChg chg="mod">
          <ac:chgData name="Stephen Evans" userId="e2e38ae292fd0669" providerId="LiveId" clId="{2E30E559-383C-45B9-8C88-435A3C08F10B}" dt="2024-06-12T02:42:27.022" v="2748" actId="27636"/>
          <ac:spMkLst>
            <pc:docMk/>
            <pc:sldMk cId="2433948332" sldId="268"/>
            <ac:spMk id="3" creationId="{23889419-FBFA-241D-315C-6563FA58138F}"/>
          </ac:spMkLst>
        </pc:spChg>
      </pc:sldChg>
      <pc:sldChg chg="modSp new mod">
        <pc:chgData name="Stephen Evans" userId="e2e38ae292fd0669" providerId="LiveId" clId="{2E30E559-383C-45B9-8C88-435A3C08F10B}" dt="2024-06-12T13:17:22.117" v="3414" actId="255"/>
        <pc:sldMkLst>
          <pc:docMk/>
          <pc:sldMk cId="4135102033" sldId="269"/>
        </pc:sldMkLst>
        <pc:spChg chg="mod">
          <ac:chgData name="Stephen Evans" userId="e2e38ae292fd0669" providerId="LiveId" clId="{2E30E559-383C-45B9-8C88-435A3C08F10B}" dt="2024-06-12T02:43:57.360" v="2776" actId="20577"/>
          <ac:spMkLst>
            <pc:docMk/>
            <pc:sldMk cId="4135102033" sldId="269"/>
            <ac:spMk id="2" creationId="{E5AF1A46-E901-DB16-CCE2-7831A6075C6F}"/>
          </ac:spMkLst>
        </pc:spChg>
        <pc:spChg chg="mod">
          <ac:chgData name="Stephen Evans" userId="e2e38ae292fd0669" providerId="LiveId" clId="{2E30E559-383C-45B9-8C88-435A3C08F10B}" dt="2024-06-12T13:17:22.117" v="3414" actId="255"/>
          <ac:spMkLst>
            <pc:docMk/>
            <pc:sldMk cId="4135102033" sldId="269"/>
            <ac:spMk id="3" creationId="{6B5C1E7F-8FDE-4638-C3A0-B1375BD8CB3D}"/>
          </ac:spMkLst>
        </pc:spChg>
      </pc:sldChg>
      <pc:sldChg chg="modSp new mod">
        <pc:chgData name="Stephen Evans" userId="e2e38ae292fd0669" providerId="LiveId" clId="{2E30E559-383C-45B9-8C88-435A3C08F10B}" dt="2024-06-12T13:13:47.817" v="3403" actId="27636"/>
        <pc:sldMkLst>
          <pc:docMk/>
          <pc:sldMk cId="3134083653" sldId="270"/>
        </pc:sldMkLst>
        <pc:spChg chg="mod">
          <ac:chgData name="Stephen Evans" userId="e2e38ae292fd0669" providerId="LiveId" clId="{2E30E559-383C-45B9-8C88-435A3C08F10B}" dt="2024-06-12T11:55:17.065" v="2936" actId="20577"/>
          <ac:spMkLst>
            <pc:docMk/>
            <pc:sldMk cId="3134083653" sldId="270"/>
            <ac:spMk id="2" creationId="{FB4648B5-4E29-A924-3248-CA32B2860556}"/>
          </ac:spMkLst>
        </pc:spChg>
        <pc:spChg chg="mod">
          <ac:chgData name="Stephen Evans" userId="e2e38ae292fd0669" providerId="LiveId" clId="{2E30E559-383C-45B9-8C88-435A3C08F10B}" dt="2024-06-12T13:13:47.817" v="3403" actId="27636"/>
          <ac:spMkLst>
            <pc:docMk/>
            <pc:sldMk cId="3134083653" sldId="270"/>
            <ac:spMk id="3" creationId="{5BA5910B-0049-09E3-97C1-0860696B43B9}"/>
          </ac:spMkLst>
        </pc:spChg>
      </pc:sldChg>
      <pc:sldChg chg="addSp delSp modSp new del mod">
        <pc:chgData name="Stephen Evans" userId="e2e38ae292fd0669" providerId="LiveId" clId="{2E30E559-383C-45B9-8C88-435A3C08F10B}" dt="2024-06-12T12:59:24.690" v="3307" actId="47"/>
        <pc:sldMkLst>
          <pc:docMk/>
          <pc:sldMk cId="760710961" sldId="271"/>
        </pc:sldMkLst>
        <pc:spChg chg="add del mod">
          <ac:chgData name="Stephen Evans" userId="e2e38ae292fd0669" providerId="LiveId" clId="{2E30E559-383C-45B9-8C88-435A3C08F10B}" dt="2024-06-12T12:58:52.030" v="3304" actId="478"/>
          <ac:spMkLst>
            <pc:docMk/>
            <pc:sldMk cId="760710961" sldId="271"/>
            <ac:spMk id="3" creationId="{936B5593-1081-4469-3109-63C8FBE61139}"/>
          </ac:spMkLst>
        </pc:spChg>
        <pc:spChg chg="add mod">
          <ac:chgData name="Stephen Evans" userId="e2e38ae292fd0669" providerId="LiveId" clId="{2E30E559-383C-45B9-8C88-435A3C08F10B}" dt="2024-06-12T12:59:13.814" v="3306" actId="6549"/>
          <ac:spMkLst>
            <pc:docMk/>
            <pc:sldMk cId="760710961" sldId="271"/>
            <ac:spMk id="5" creationId="{E4037AB4-35D6-9B72-F99C-0D7017C96A71}"/>
          </ac:spMkLst>
        </pc:spChg>
      </pc:sldChg>
      <pc:sldChg chg="modSp new del mod">
        <pc:chgData name="Stephen Evans" userId="e2e38ae292fd0669" providerId="LiveId" clId="{2E30E559-383C-45B9-8C88-435A3C08F10B}" dt="2024-06-12T12:51:43.011" v="3299" actId="47"/>
        <pc:sldMkLst>
          <pc:docMk/>
          <pc:sldMk cId="2546870314" sldId="271"/>
        </pc:sldMkLst>
        <pc:spChg chg="mod">
          <ac:chgData name="Stephen Evans" userId="e2e38ae292fd0669" providerId="LiveId" clId="{2E30E559-383C-45B9-8C88-435A3C08F10B}" dt="2024-06-12T12:50:06.708" v="3274" actId="20577"/>
          <ac:spMkLst>
            <pc:docMk/>
            <pc:sldMk cId="2546870314" sldId="271"/>
            <ac:spMk id="2" creationId="{E3EC7880-2BAF-C2BD-E5F5-C92C362A792A}"/>
          </ac:spMkLst>
        </pc:spChg>
        <pc:spChg chg="mod">
          <ac:chgData name="Stephen Evans" userId="e2e38ae292fd0669" providerId="LiveId" clId="{2E30E559-383C-45B9-8C88-435A3C08F10B}" dt="2024-06-12T12:51:30.037" v="3298" actId="6549"/>
          <ac:spMkLst>
            <pc:docMk/>
            <pc:sldMk cId="2546870314" sldId="271"/>
            <ac:spMk id="3" creationId="{B420C4EE-4AFF-17FC-AD6C-8FF1E8196A2B}"/>
          </ac:spMkLst>
        </pc:spChg>
      </pc:sldChg>
      <pc:sldChg chg="modSp new mod">
        <pc:chgData name="Stephen Evans" userId="e2e38ae292fd0669" providerId="LiveId" clId="{2E30E559-383C-45B9-8C88-435A3C08F10B}" dt="2024-06-12T13:03:23.139" v="3337" actId="20577"/>
        <pc:sldMkLst>
          <pc:docMk/>
          <pc:sldMk cId="3915236261" sldId="271"/>
        </pc:sldMkLst>
        <pc:spChg chg="mod">
          <ac:chgData name="Stephen Evans" userId="e2e38ae292fd0669" providerId="LiveId" clId="{2E30E559-383C-45B9-8C88-435A3C08F10B}" dt="2024-06-12T13:03:23.139" v="3337" actId="20577"/>
          <ac:spMkLst>
            <pc:docMk/>
            <pc:sldMk cId="3915236261" sldId="271"/>
            <ac:spMk id="2" creationId="{0345C301-08DE-DEC3-F4DB-A82813AF27C8}"/>
          </ac:spMkLst>
        </pc:spChg>
        <pc:spChg chg="mod">
          <ac:chgData name="Stephen Evans" userId="e2e38ae292fd0669" providerId="LiveId" clId="{2E30E559-383C-45B9-8C88-435A3C08F10B}" dt="2024-06-12T13:00:41.298" v="3310"/>
          <ac:spMkLst>
            <pc:docMk/>
            <pc:sldMk cId="3915236261" sldId="271"/>
            <ac:spMk id="3" creationId="{545AB7A0-4824-9950-A31E-8F293640B87B}"/>
          </ac:spMkLst>
        </pc:spChg>
      </pc:sldChg>
      <pc:sldChg chg="modSp new mod">
        <pc:chgData name="Stephen Evans" userId="e2e38ae292fd0669" providerId="LiveId" clId="{2E30E559-383C-45B9-8C88-435A3C08F10B}" dt="2024-06-12T13:18:13.123" v="3415" actId="20577"/>
        <pc:sldMkLst>
          <pc:docMk/>
          <pc:sldMk cId="334448321" sldId="272"/>
        </pc:sldMkLst>
        <pc:spChg chg="mod">
          <ac:chgData name="Stephen Evans" userId="e2e38ae292fd0669" providerId="LiveId" clId="{2E30E559-383C-45B9-8C88-435A3C08F10B}" dt="2024-06-12T13:18:13.123" v="3415" actId="20577"/>
          <ac:spMkLst>
            <pc:docMk/>
            <pc:sldMk cId="334448321" sldId="272"/>
            <ac:spMk id="2" creationId="{956AC0B8-9A43-F640-858A-A776510E79A6}"/>
          </ac:spMkLst>
        </pc:spChg>
        <pc:spChg chg="mod">
          <ac:chgData name="Stephen Evans" userId="e2e38ae292fd0669" providerId="LiveId" clId="{2E30E559-383C-45B9-8C88-435A3C08F10B}" dt="2024-06-12T13:03:42.744" v="3362" actId="27636"/>
          <ac:spMkLst>
            <pc:docMk/>
            <pc:sldMk cId="334448321" sldId="272"/>
            <ac:spMk id="3" creationId="{021B5351-BC06-9357-F1E9-CFEE37223EB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B99E8F2-F6B0-2989-CDF2-FCD8C571A4E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10DEBABD-AB99-46FD-C92B-DAE5606B4D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69CAAD40-7185-45EC-BFC6-28CE9AC963DA}"/>
              </a:ext>
            </a:extLst>
          </p:cNvPr>
          <p:cNvSpPr>
            <a:spLocks noGrp="1"/>
          </p:cNvSpPr>
          <p:nvPr>
            <p:ph type="dt" sz="half" idx="10"/>
          </p:nvPr>
        </p:nvSpPr>
        <p:spPr/>
        <p:txBody>
          <a:bodyPr/>
          <a:lstStyle/>
          <a:p>
            <a:fld id="{B7C61E8F-3440-4E40-B768-A0651C41FD1F}" type="datetimeFigureOut">
              <a:rPr lang="en-US" smtClean="0"/>
              <a:t>6/12/2024</a:t>
            </a:fld>
            <a:endParaRPr lang="en-US"/>
          </a:p>
        </p:txBody>
      </p:sp>
      <p:sp>
        <p:nvSpPr>
          <p:cNvPr id="5" name="Footer Placeholder 4">
            <a:extLst>
              <a:ext uri="{FF2B5EF4-FFF2-40B4-BE49-F238E27FC236}">
                <a16:creationId xmlns="" xmlns:a16="http://schemas.microsoft.com/office/drawing/2014/main" id="{7FDA2451-0787-B5BA-E057-318EDCC26A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3A9A9B7B-851C-AAC1-EBAC-A17AE93DCC4C}"/>
              </a:ext>
            </a:extLst>
          </p:cNvPr>
          <p:cNvSpPr>
            <a:spLocks noGrp="1"/>
          </p:cNvSpPr>
          <p:nvPr>
            <p:ph type="sldNum" sz="quarter" idx="12"/>
          </p:nvPr>
        </p:nvSpPr>
        <p:spPr/>
        <p:txBody>
          <a:bodyPr/>
          <a:lstStyle/>
          <a:p>
            <a:fld id="{F0A16862-7453-40FA-806E-392B6AB7D94D}" type="slidenum">
              <a:rPr lang="en-US" smtClean="0"/>
              <a:t>‹#›</a:t>
            </a:fld>
            <a:endParaRPr lang="en-US"/>
          </a:p>
        </p:txBody>
      </p:sp>
    </p:spTree>
    <p:extLst>
      <p:ext uri="{BB962C8B-B14F-4D97-AF65-F5344CB8AC3E}">
        <p14:creationId xmlns:p14="http://schemas.microsoft.com/office/powerpoint/2010/main" val="4194054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2D768DB-9B6D-DC17-78A1-ED06A855994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56EAF805-91E1-DE28-9640-FB6BAECBEAE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F13A5047-2A8E-B5D9-FBD3-64258AD68C7F}"/>
              </a:ext>
            </a:extLst>
          </p:cNvPr>
          <p:cNvSpPr>
            <a:spLocks noGrp="1"/>
          </p:cNvSpPr>
          <p:nvPr>
            <p:ph type="dt" sz="half" idx="10"/>
          </p:nvPr>
        </p:nvSpPr>
        <p:spPr/>
        <p:txBody>
          <a:bodyPr/>
          <a:lstStyle/>
          <a:p>
            <a:fld id="{B7C61E8F-3440-4E40-B768-A0651C41FD1F}" type="datetimeFigureOut">
              <a:rPr lang="en-US" smtClean="0"/>
              <a:t>6/12/2024</a:t>
            </a:fld>
            <a:endParaRPr lang="en-US"/>
          </a:p>
        </p:txBody>
      </p:sp>
      <p:sp>
        <p:nvSpPr>
          <p:cNvPr id="5" name="Footer Placeholder 4">
            <a:extLst>
              <a:ext uri="{FF2B5EF4-FFF2-40B4-BE49-F238E27FC236}">
                <a16:creationId xmlns="" xmlns:a16="http://schemas.microsoft.com/office/drawing/2014/main" id="{15F56D21-D1DA-547E-B214-9CABB3C6C7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8A0DB391-5FB6-B634-523D-04FA30AC850D}"/>
              </a:ext>
            </a:extLst>
          </p:cNvPr>
          <p:cNvSpPr>
            <a:spLocks noGrp="1"/>
          </p:cNvSpPr>
          <p:nvPr>
            <p:ph type="sldNum" sz="quarter" idx="12"/>
          </p:nvPr>
        </p:nvSpPr>
        <p:spPr/>
        <p:txBody>
          <a:bodyPr/>
          <a:lstStyle/>
          <a:p>
            <a:fld id="{F0A16862-7453-40FA-806E-392B6AB7D94D}" type="slidenum">
              <a:rPr lang="en-US" smtClean="0"/>
              <a:t>‹#›</a:t>
            </a:fld>
            <a:endParaRPr lang="en-US"/>
          </a:p>
        </p:txBody>
      </p:sp>
    </p:spTree>
    <p:extLst>
      <p:ext uri="{BB962C8B-B14F-4D97-AF65-F5344CB8AC3E}">
        <p14:creationId xmlns:p14="http://schemas.microsoft.com/office/powerpoint/2010/main" val="2949478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8286863C-1928-BAE2-FFEC-0E7A229AFD8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B3CE0E7A-1FBA-8EB4-54EB-3BA16A4B272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22403CE8-F8A6-5D2A-EA06-E04E881605CC}"/>
              </a:ext>
            </a:extLst>
          </p:cNvPr>
          <p:cNvSpPr>
            <a:spLocks noGrp="1"/>
          </p:cNvSpPr>
          <p:nvPr>
            <p:ph type="dt" sz="half" idx="10"/>
          </p:nvPr>
        </p:nvSpPr>
        <p:spPr/>
        <p:txBody>
          <a:bodyPr/>
          <a:lstStyle/>
          <a:p>
            <a:fld id="{B7C61E8F-3440-4E40-B768-A0651C41FD1F}" type="datetimeFigureOut">
              <a:rPr lang="en-US" smtClean="0"/>
              <a:t>6/12/2024</a:t>
            </a:fld>
            <a:endParaRPr lang="en-US"/>
          </a:p>
        </p:txBody>
      </p:sp>
      <p:sp>
        <p:nvSpPr>
          <p:cNvPr id="5" name="Footer Placeholder 4">
            <a:extLst>
              <a:ext uri="{FF2B5EF4-FFF2-40B4-BE49-F238E27FC236}">
                <a16:creationId xmlns="" xmlns:a16="http://schemas.microsoft.com/office/drawing/2014/main" id="{765BAE5A-710F-98AA-E95C-A8DBAB3F5B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082F29AF-009C-4553-A0E9-58C96C8A5F3E}"/>
              </a:ext>
            </a:extLst>
          </p:cNvPr>
          <p:cNvSpPr>
            <a:spLocks noGrp="1"/>
          </p:cNvSpPr>
          <p:nvPr>
            <p:ph type="sldNum" sz="quarter" idx="12"/>
          </p:nvPr>
        </p:nvSpPr>
        <p:spPr/>
        <p:txBody>
          <a:bodyPr/>
          <a:lstStyle/>
          <a:p>
            <a:fld id="{F0A16862-7453-40FA-806E-392B6AB7D94D}" type="slidenum">
              <a:rPr lang="en-US" smtClean="0"/>
              <a:t>‹#›</a:t>
            </a:fld>
            <a:endParaRPr lang="en-US"/>
          </a:p>
        </p:txBody>
      </p:sp>
    </p:spTree>
    <p:extLst>
      <p:ext uri="{BB962C8B-B14F-4D97-AF65-F5344CB8AC3E}">
        <p14:creationId xmlns:p14="http://schemas.microsoft.com/office/powerpoint/2010/main" val="1050781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1F5E754-8765-1972-14A4-2CE99BEFB8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3E96209F-275E-0F43-CA6F-14A64287FC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09BC48F9-E405-59D4-D0C7-EDCE93DAE2C3}"/>
              </a:ext>
            </a:extLst>
          </p:cNvPr>
          <p:cNvSpPr>
            <a:spLocks noGrp="1"/>
          </p:cNvSpPr>
          <p:nvPr>
            <p:ph type="dt" sz="half" idx="10"/>
          </p:nvPr>
        </p:nvSpPr>
        <p:spPr/>
        <p:txBody>
          <a:bodyPr/>
          <a:lstStyle/>
          <a:p>
            <a:fld id="{B7C61E8F-3440-4E40-B768-A0651C41FD1F}" type="datetimeFigureOut">
              <a:rPr lang="en-US" smtClean="0"/>
              <a:t>6/12/2024</a:t>
            </a:fld>
            <a:endParaRPr lang="en-US"/>
          </a:p>
        </p:txBody>
      </p:sp>
      <p:sp>
        <p:nvSpPr>
          <p:cNvPr id="5" name="Footer Placeholder 4">
            <a:extLst>
              <a:ext uri="{FF2B5EF4-FFF2-40B4-BE49-F238E27FC236}">
                <a16:creationId xmlns="" xmlns:a16="http://schemas.microsoft.com/office/drawing/2014/main" id="{7A1C8BDB-1D02-0B6C-CA39-672B584F73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3AD135D7-7C57-484A-623F-2786F27D5F3D}"/>
              </a:ext>
            </a:extLst>
          </p:cNvPr>
          <p:cNvSpPr>
            <a:spLocks noGrp="1"/>
          </p:cNvSpPr>
          <p:nvPr>
            <p:ph type="sldNum" sz="quarter" idx="12"/>
          </p:nvPr>
        </p:nvSpPr>
        <p:spPr/>
        <p:txBody>
          <a:bodyPr/>
          <a:lstStyle/>
          <a:p>
            <a:fld id="{F0A16862-7453-40FA-806E-392B6AB7D94D}" type="slidenum">
              <a:rPr lang="en-US" smtClean="0"/>
              <a:t>‹#›</a:t>
            </a:fld>
            <a:endParaRPr lang="en-US"/>
          </a:p>
        </p:txBody>
      </p:sp>
    </p:spTree>
    <p:extLst>
      <p:ext uri="{BB962C8B-B14F-4D97-AF65-F5344CB8AC3E}">
        <p14:creationId xmlns:p14="http://schemas.microsoft.com/office/powerpoint/2010/main" val="2746266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96F1AA1-839A-9C9F-2760-A7C1D429D6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3EC3CEE9-10DF-4A34-C996-07C3B1844C7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0DB64A49-81CE-F857-7FE0-2FCC5BDCD1E6}"/>
              </a:ext>
            </a:extLst>
          </p:cNvPr>
          <p:cNvSpPr>
            <a:spLocks noGrp="1"/>
          </p:cNvSpPr>
          <p:nvPr>
            <p:ph type="dt" sz="half" idx="10"/>
          </p:nvPr>
        </p:nvSpPr>
        <p:spPr/>
        <p:txBody>
          <a:bodyPr/>
          <a:lstStyle/>
          <a:p>
            <a:fld id="{B7C61E8F-3440-4E40-B768-A0651C41FD1F}" type="datetimeFigureOut">
              <a:rPr lang="en-US" smtClean="0"/>
              <a:t>6/12/2024</a:t>
            </a:fld>
            <a:endParaRPr lang="en-US"/>
          </a:p>
        </p:txBody>
      </p:sp>
      <p:sp>
        <p:nvSpPr>
          <p:cNvPr id="5" name="Footer Placeholder 4">
            <a:extLst>
              <a:ext uri="{FF2B5EF4-FFF2-40B4-BE49-F238E27FC236}">
                <a16:creationId xmlns="" xmlns:a16="http://schemas.microsoft.com/office/drawing/2014/main" id="{E7730F47-0FEF-96A8-33F5-29E3A091BA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AD991E8C-4161-3FCD-C3F0-F1DA930EEDBD}"/>
              </a:ext>
            </a:extLst>
          </p:cNvPr>
          <p:cNvSpPr>
            <a:spLocks noGrp="1"/>
          </p:cNvSpPr>
          <p:nvPr>
            <p:ph type="sldNum" sz="quarter" idx="12"/>
          </p:nvPr>
        </p:nvSpPr>
        <p:spPr/>
        <p:txBody>
          <a:bodyPr/>
          <a:lstStyle/>
          <a:p>
            <a:fld id="{F0A16862-7453-40FA-806E-392B6AB7D94D}" type="slidenum">
              <a:rPr lang="en-US" smtClean="0"/>
              <a:t>‹#›</a:t>
            </a:fld>
            <a:endParaRPr lang="en-US"/>
          </a:p>
        </p:txBody>
      </p:sp>
    </p:spTree>
    <p:extLst>
      <p:ext uri="{BB962C8B-B14F-4D97-AF65-F5344CB8AC3E}">
        <p14:creationId xmlns:p14="http://schemas.microsoft.com/office/powerpoint/2010/main" val="2231668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A8D12F7-FF72-CE37-D079-48518A187A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1A423102-4728-8CCE-F505-6C18574C506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0785C091-6F98-E9B0-420C-F64B7C370E6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7C0DBE5B-98D4-B4E0-2EA3-7F5BCAB833B7}"/>
              </a:ext>
            </a:extLst>
          </p:cNvPr>
          <p:cNvSpPr>
            <a:spLocks noGrp="1"/>
          </p:cNvSpPr>
          <p:nvPr>
            <p:ph type="dt" sz="half" idx="10"/>
          </p:nvPr>
        </p:nvSpPr>
        <p:spPr/>
        <p:txBody>
          <a:bodyPr/>
          <a:lstStyle/>
          <a:p>
            <a:fld id="{B7C61E8F-3440-4E40-B768-A0651C41FD1F}" type="datetimeFigureOut">
              <a:rPr lang="en-US" smtClean="0"/>
              <a:t>6/12/2024</a:t>
            </a:fld>
            <a:endParaRPr lang="en-US"/>
          </a:p>
        </p:txBody>
      </p:sp>
      <p:sp>
        <p:nvSpPr>
          <p:cNvPr id="6" name="Footer Placeholder 5">
            <a:extLst>
              <a:ext uri="{FF2B5EF4-FFF2-40B4-BE49-F238E27FC236}">
                <a16:creationId xmlns="" xmlns:a16="http://schemas.microsoft.com/office/drawing/2014/main" id="{233B2BB2-FB8B-A815-8FB7-0E9D426B5C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AD3E20D1-C795-6168-E833-4B8EC45A1A61}"/>
              </a:ext>
            </a:extLst>
          </p:cNvPr>
          <p:cNvSpPr>
            <a:spLocks noGrp="1"/>
          </p:cNvSpPr>
          <p:nvPr>
            <p:ph type="sldNum" sz="quarter" idx="12"/>
          </p:nvPr>
        </p:nvSpPr>
        <p:spPr/>
        <p:txBody>
          <a:bodyPr/>
          <a:lstStyle/>
          <a:p>
            <a:fld id="{F0A16862-7453-40FA-806E-392B6AB7D94D}" type="slidenum">
              <a:rPr lang="en-US" smtClean="0"/>
              <a:t>‹#›</a:t>
            </a:fld>
            <a:endParaRPr lang="en-US"/>
          </a:p>
        </p:txBody>
      </p:sp>
    </p:spTree>
    <p:extLst>
      <p:ext uri="{BB962C8B-B14F-4D97-AF65-F5344CB8AC3E}">
        <p14:creationId xmlns:p14="http://schemas.microsoft.com/office/powerpoint/2010/main" val="3483705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08CCC80-D2C1-C8ED-E771-FD6C306C3D1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6EBDE9ED-DBF2-9438-9BC2-0C0E0392B4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81589267-8AE9-6E9C-0899-3CCFE92B2F0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D490CE10-78D1-6FF8-B29B-04E2F1FB0B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DE4B8CEF-5D5C-C26C-8EE9-D8AB8A8A82E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6E4B9C0B-5B3D-B0EA-2CE3-FB8C9F2CEDB8}"/>
              </a:ext>
            </a:extLst>
          </p:cNvPr>
          <p:cNvSpPr>
            <a:spLocks noGrp="1"/>
          </p:cNvSpPr>
          <p:nvPr>
            <p:ph type="dt" sz="half" idx="10"/>
          </p:nvPr>
        </p:nvSpPr>
        <p:spPr/>
        <p:txBody>
          <a:bodyPr/>
          <a:lstStyle/>
          <a:p>
            <a:fld id="{B7C61E8F-3440-4E40-B768-A0651C41FD1F}" type="datetimeFigureOut">
              <a:rPr lang="en-US" smtClean="0"/>
              <a:t>6/12/2024</a:t>
            </a:fld>
            <a:endParaRPr lang="en-US"/>
          </a:p>
        </p:txBody>
      </p:sp>
      <p:sp>
        <p:nvSpPr>
          <p:cNvPr id="8" name="Footer Placeholder 7">
            <a:extLst>
              <a:ext uri="{FF2B5EF4-FFF2-40B4-BE49-F238E27FC236}">
                <a16:creationId xmlns="" xmlns:a16="http://schemas.microsoft.com/office/drawing/2014/main" id="{2BBA70F1-E5F3-6117-B5FB-23C9F132B72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7669370A-2441-A1EE-3E2B-A77B9B42704C}"/>
              </a:ext>
            </a:extLst>
          </p:cNvPr>
          <p:cNvSpPr>
            <a:spLocks noGrp="1"/>
          </p:cNvSpPr>
          <p:nvPr>
            <p:ph type="sldNum" sz="quarter" idx="12"/>
          </p:nvPr>
        </p:nvSpPr>
        <p:spPr/>
        <p:txBody>
          <a:bodyPr/>
          <a:lstStyle/>
          <a:p>
            <a:fld id="{F0A16862-7453-40FA-806E-392B6AB7D94D}" type="slidenum">
              <a:rPr lang="en-US" smtClean="0"/>
              <a:t>‹#›</a:t>
            </a:fld>
            <a:endParaRPr lang="en-US"/>
          </a:p>
        </p:txBody>
      </p:sp>
    </p:spTree>
    <p:extLst>
      <p:ext uri="{BB962C8B-B14F-4D97-AF65-F5344CB8AC3E}">
        <p14:creationId xmlns:p14="http://schemas.microsoft.com/office/powerpoint/2010/main" val="2942717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9ABDEE9-365D-0355-1858-EFFBC4D0FC2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DC20E3C9-0078-E9B8-F5F7-EB32A8DFDB0A}"/>
              </a:ext>
            </a:extLst>
          </p:cNvPr>
          <p:cNvSpPr>
            <a:spLocks noGrp="1"/>
          </p:cNvSpPr>
          <p:nvPr>
            <p:ph type="dt" sz="half" idx="10"/>
          </p:nvPr>
        </p:nvSpPr>
        <p:spPr/>
        <p:txBody>
          <a:bodyPr/>
          <a:lstStyle/>
          <a:p>
            <a:fld id="{B7C61E8F-3440-4E40-B768-A0651C41FD1F}" type="datetimeFigureOut">
              <a:rPr lang="en-US" smtClean="0"/>
              <a:t>6/12/2024</a:t>
            </a:fld>
            <a:endParaRPr lang="en-US"/>
          </a:p>
        </p:txBody>
      </p:sp>
      <p:sp>
        <p:nvSpPr>
          <p:cNvPr id="4" name="Footer Placeholder 3">
            <a:extLst>
              <a:ext uri="{FF2B5EF4-FFF2-40B4-BE49-F238E27FC236}">
                <a16:creationId xmlns="" xmlns:a16="http://schemas.microsoft.com/office/drawing/2014/main" id="{7CCBDB2C-34E8-0930-4C57-7C57B1E19BF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EF13309A-6B0D-2CE2-23F8-D02C14950006}"/>
              </a:ext>
            </a:extLst>
          </p:cNvPr>
          <p:cNvSpPr>
            <a:spLocks noGrp="1"/>
          </p:cNvSpPr>
          <p:nvPr>
            <p:ph type="sldNum" sz="quarter" idx="12"/>
          </p:nvPr>
        </p:nvSpPr>
        <p:spPr/>
        <p:txBody>
          <a:bodyPr/>
          <a:lstStyle/>
          <a:p>
            <a:fld id="{F0A16862-7453-40FA-806E-392B6AB7D94D}" type="slidenum">
              <a:rPr lang="en-US" smtClean="0"/>
              <a:t>‹#›</a:t>
            </a:fld>
            <a:endParaRPr lang="en-US"/>
          </a:p>
        </p:txBody>
      </p:sp>
    </p:spTree>
    <p:extLst>
      <p:ext uri="{BB962C8B-B14F-4D97-AF65-F5344CB8AC3E}">
        <p14:creationId xmlns:p14="http://schemas.microsoft.com/office/powerpoint/2010/main" val="637371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12310FCD-9350-DF66-7AA3-AEBAA20610F0}"/>
              </a:ext>
            </a:extLst>
          </p:cNvPr>
          <p:cNvSpPr>
            <a:spLocks noGrp="1"/>
          </p:cNvSpPr>
          <p:nvPr>
            <p:ph type="dt" sz="half" idx="10"/>
          </p:nvPr>
        </p:nvSpPr>
        <p:spPr/>
        <p:txBody>
          <a:bodyPr/>
          <a:lstStyle/>
          <a:p>
            <a:fld id="{B7C61E8F-3440-4E40-B768-A0651C41FD1F}" type="datetimeFigureOut">
              <a:rPr lang="en-US" smtClean="0"/>
              <a:t>6/12/2024</a:t>
            </a:fld>
            <a:endParaRPr lang="en-US"/>
          </a:p>
        </p:txBody>
      </p:sp>
      <p:sp>
        <p:nvSpPr>
          <p:cNvPr id="3" name="Footer Placeholder 2">
            <a:extLst>
              <a:ext uri="{FF2B5EF4-FFF2-40B4-BE49-F238E27FC236}">
                <a16:creationId xmlns="" xmlns:a16="http://schemas.microsoft.com/office/drawing/2014/main" id="{CCB5E916-3F0F-69F4-D7CB-E1DF3B82CF9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6C9E37AA-765B-F3EA-0F51-8D59D9E8D1C5}"/>
              </a:ext>
            </a:extLst>
          </p:cNvPr>
          <p:cNvSpPr>
            <a:spLocks noGrp="1"/>
          </p:cNvSpPr>
          <p:nvPr>
            <p:ph type="sldNum" sz="quarter" idx="12"/>
          </p:nvPr>
        </p:nvSpPr>
        <p:spPr/>
        <p:txBody>
          <a:bodyPr/>
          <a:lstStyle/>
          <a:p>
            <a:fld id="{F0A16862-7453-40FA-806E-392B6AB7D94D}" type="slidenum">
              <a:rPr lang="en-US" smtClean="0"/>
              <a:t>‹#›</a:t>
            </a:fld>
            <a:endParaRPr lang="en-US"/>
          </a:p>
        </p:txBody>
      </p:sp>
    </p:spTree>
    <p:extLst>
      <p:ext uri="{BB962C8B-B14F-4D97-AF65-F5344CB8AC3E}">
        <p14:creationId xmlns:p14="http://schemas.microsoft.com/office/powerpoint/2010/main" val="2455145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FDAD6D3-689F-3B1F-146B-9D128701AD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A745B55A-56D1-78D9-E663-0E02C1DD13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C81AF9DD-D9D9-3596-9192-5EEEC82175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3EEF2C13-2752-8245-B6E3-A7F64C54741B}"/>
              </a:ext>
            </a:extLst>
          </p:cNvPr>
          <p:cNvSpPr>
            <a:spLocks noGrp="1"/>
          </p:cNvSpPr>
          <p:nvPr>
            <p:ph type="dt" sz="half" idx="10"/>
          </p:nvPr>
        </p:nvSpPr>
        <p:spPr/>
        <p:txBody>
          <a:bodyPr/>
          <a:lstStyle/>
          <a:p>
            <a:fld id="{B7C61E8F-3440-4E40-B768-A0651C41FD1F}" type="datetimeFigureOut">
              <a:rPr lang="en-US" smtClean="0"/>
              <a:t>6/12/2024</a:t>
            </a:fld>
            <a:endParaRPr lang="en-US"/>
          </a:p>
        </p:txBody>
      </p:sp>
      <p:sp>
        <p:nvSpPr>
          <p:cNvPr id="6" name="Footer Placeholder 5">
            <a:extLst>
              <a:ext uri="{FF2B5EF4-FFF2-40B4-BE49-F238E27FC236}">
                <a16:creationId xmlns="" xmlns:a16="http://schemas.microsoft.com/office/drawing/2014/main" id="{683E7922-2FC0-FB1A-7D1D-D79DD9C584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64F57BCD-4F4B-50D2-6F77-D7AD521540F1}"/>
              </a:ext>
            </a:extLst>
          </p:cNvPr>
          <p:cNvSpPr>
            <a:spLocks noGrp="1"/>
          </p:cNvSpPr>
          <p:nvPr>
            <p:ph type="sldNum" sz="quarter" idx="12"/>
          </p:nvPr>
        </p:nvSpPr>
        <p:spPr/>
        <p:txBody>
          <a:bodyPr/>
          <a:lstStyle/>
          <a:p>
            <a:fld id="{F0A16862-7453-40FA-806E-392B6AB7D94D}" type="slidenum">
              <a:rPr lang="en-US" smtClean="0"/>
              <a:t>‹#›</a:t>
            </a:fld>
            <a:endParaRPr lang="en-US"/>
          </a:p>
        </p:txBody>
      </p:sp>
    </p:spTree>
    <p:extLst>
      <p:ext uri="{BB962C8B-B14F-4D97-AF65-F5344CB8AC3E}">
        <p14:creationId xmlns:p14="http://schemas.microsoft.com/office/powerpoint/2010/main" val="1049528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42832CD-FCB4-4C09-BD7C-C1CEE8B5FA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D4E0B554-E74F-1A5B-5C8C-4E8A979578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EB690684-4301-654B-52D5-09306B1D0F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D3A3DF1B-3199-08DC-336A-FDBB715727AB}"/>
              </a:ext>
            </a:extLst>
          </p:cNvPr>
          <p:cNvSpPr>
            <a:spLocks noGrp="1"/>
          </p:cNvSpPr>
          <p:nvPr>
            <p:ph type="dt" sz="half" idx="10"/>
          </p:nvPr>
        </p:nvSpPr>
        <p:spPr/>
        <p:txBody>
          <a:bodyPr/>
          <a:lstStyle/>
          <a:p>
            <a:fld id="{B7C61E8F-3440-4E40-B768-A0651C41FD1F}" type="datetimeFigureOut">
              <a:rPr lang="en-US" smtClean="0"/>
              <a:t>6/12/2024</a:t>
            </a:fld>
            <a:endParaRPr lang="en-US"/>
          </a:p>
        </p:txBody>
      </p:sp>
      <p:sp>
        <p:nvSpPr>
          <p:cNvPr id="6" name="Footer Placeholder 5">
            <a:extLst>
              <a:ext uri="{FF2B5EF4-FFF2-40B4-BE49-F238E27FC236}">
                <a16:creationId xmlns="" xmlns:a16="http://schemas.microsoft.com/office/drawing/2014/main" id="{190EC3B1-57EB-0DA4-7CB7-85212C5799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F47F8377-D417-346D-8923-87E0EDED0FC7}"/>
              </a:ext>
            </a:extLst>
          </p:cNvPr>
          <p:cNvSpPr>
            <a:spLocks noGrp="1"/>
          </p:cNvSpPr>
          <p:nvPr>
            <p:ph type="sldNum" sz="quarter" idx="12"/>
          </p:nvPr>
        </p:nvSpPr>
        <p:spPr/>
        <p:txBody>
          <a:bodyPr/>
          <a:lstStyle/>
          <a:p>
            <a:fld id="{F0A16862-7453-40FA-806E-392B6AB7D94D}" type="slidenum">
              <a:rPr lang="en-US" smtClean="0"/>
              <a:t>‹#›</a:t>
            </a:fld>
            <a:endParaRPr lang="en-US"/>
          </a:p>
        </p:txBody>
      </p:sp>
    </p:spTree>
    <p:extLst>
      <p:ext uri="{BB962C8B-B14F-4D97-AF65-F5344CB8AC3E}">
        <p14:creationId xmlns:p14="http://schemas.microsoft.com/office/powerpoint/2010/main" val="886434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2655018B-B6B2-3E98-7495-16D78E6CF80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22AD201F-6904-4E47-CA51-148E2CB681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24B851D2-C27E-8C24-A2AB-5F9B4D7473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7C61E8F-3440-4E40-B768-A0651C41FD1F}" type="datetimeFigureOut">
              <a:rPr lang="en-US" smtClean="0"/>
              <a:t>6/12/2024</a:t>
            </a:fld>
            <a:endParaRPr lang="en-US"/>
          </a:p>
        </p:txBody>
      </p:sp>
      <p:sp>
        <p:nvSpPr>
          <p:cNvPr id="5" name="Footer Placeholder 4">
            <a:extLst>
              <a:ext uri="{FF2B5EF4-FFF2-40B4-BE49-F238E27FC236}">
                <a16:creationId xmlns="" xmlns:a16="http://schemas.microsoft.com/office/drawing/2014/main" id="{349AA622-1C98-9BD9-2A38-862BC99F0F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 xmlns:a16="http://schemas.microsoft.com/office/drawing/2014/main" id="{701B8387-547F-787E-E8F6-7F0F04B361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0A16862-7453-40FA-806E-392B6AB7D94D}" type="slidenum">
              <a:rPr lang="en-US" smtClean="0"/>
              <a:t>‹#›</a:t>
            </a:fld>
            <a:endParaRPr lang="en-US"/>
          </a:p>
        </p:txBody>
      </p:sp>
    </p:spTree>
    <p:extLst>
      <p:ext uri="{BB962C8B-B14F-4D97-AF65-F5344CB8AC3E}">
        <p14:creationId xmlns:p14="http://schemas.microsoft.com/office/powerpoint/2010/main" val="29723177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1054AA3-9400-8D4A-299E-185BAA272B94}"/>
              </a:ext>
            </a:extLst>
          </p:cNvPr>
          <p:cNvSpPr>
            <a:spLocks noGrp="1"/>
          </p:cNvSpPr>
          <p:nvPr>
            <p:ph type="ctrTitle"/>
          </p:nvPr>
        </p:nvSpPr>
        <p:spPr/>
        <p:txBody>
          <a:bodyPr/>
          <a:lstStyle/>
          <a:p>
            <a:r>
              <a:rPr lang="en-US" dirty="0"/>
              <a:t>ADOPTION</a:t>
            </a:r>
          </a:p>
        </p:txBody>
      </p:sp>
      <p:sp>
        <p:nvSpPr>
          <p:cNvPr id="3" name="Subtitle 2">
            <a:extLst>
              <a:ext uri="{FF2B5EF4-FFF2-40B4-BE49-F238E27FC236}">
                <a16:creationId xmlns="" xmlns:a16="http://schemas.microsoft.com/office/drawing/2014/main" id="{976FAF62-D33E-3B1E-48D3-400B167351DA}"/>
              </a:ext>
            </a:extLst>
          </p:cNvPr>
          <p:cNvSpPr>
            <a:spLocks noGrp="1"/>
          </p:cNvSpPr>
          <p:nvPr>
            <p:ph type="subTitle" idx="1"/>
          </p:nvPr>
        </p:nvSpPr>
        <p:spPr/>
        <p:txBody>
          <a:bodyPr/>
          <a:lstStyle/>
          <a:p>
            <a:r>
              <a:rPr lang="en-US" dirty="0"/>
              <a:t>MINISTER STEPHEN EVANS</a:t>
            </a:r>
          </a:p>
          <a:p>
            <a:r>
              <a:rPr lang="en-US" dirty="0"/>
              <a:t>MT. ZION MISSIONARY BAPTIST CHURCH, GLENDALE</a:t>
            </a:r>
          </a:p>
        </p:txBody>
      </p:sp>
    </p:spTree>
    <p:extLst>
      <p:ext uri="{BB962C8B-B14F-4D97-AF65-F5344CB8AC3E}">
        <p14:creationId xmlns:p14="http://schemas.microsoft.com/office/powerpoint/2010/main" val="15701546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7E6E9D9-4449-F3FA-6B27-A67A1C5424FA}"/>
              </a:ext>
            </a:extLst>
          </p:cNvPr>
          <p:cNvSpPr>
            <a:spLocks noGrp="1"/>
          </p:cNvSpPr>
          <p:nvPr>
            <p:ph type="title"/>
          </p:nvPr>
        </p:nvSpPr>
        <p:spPr/>
        <p:txBody>
          <a:bodyPr/>
          <a:lstStyle/>
          <a:p>
            <a:pPr algn="ctr"/>
            <a:r>
              <a:rPr lang="en-US" dirty="0"/>
              <a:t>PATRIA POTESTAS CONT.</a:t>
            </a:r>
          </a:p>
        </p:txBody>
      </p:sp>
      <p:sp>
        <p:nvSpPr>
          <p:cNvPr id="3" name="Content Placeholder 2">
            <a:extLst>
              <a:ext uri="{FF2B5EF4-FFF2-40B4-BE49-F238E27FC236}">
                <a16:creationId xmlns="" xmlns:a16="http://schemas.microsoft.com/office/drawing/2014/main" id="{AE3A8AB6-2E56-A55B-B712-D714BC7D94DA}"/>
              </a:ext>
            </a:extLst>
          </p:cNvPr>
          <p:cNvSpPr>
            <a:spLocks noGrp="1"/>
          </p:cNvSpPr>
          <p:nvPr>
            <p:ph idx="1"/>
          </p:nvPr>
        </p:nvSpPr>
        <p:spPr/>
        <p:txBody>
          <a:bodyPr/>
          <a:lstStyle/>
          <a:p>
            <a:r>
              <a:rPr lang="en-US" dirty="0"/>
              <a:t>WHEN SONS WERE ADOPTED, IT WAS PERMANENT.  HE WAS A SON OF THE FATHER FOREVER.</a:t>
            </a:r>
          </a:p>
          <a:p>
            <a:r>
              <a:rPr lang="en-US" dirty="0"/>
              <a:t>THE ADOPTED SON IMMEDIATELY HAD ALL THE RIGHTS OF A SON THAT WAS PHYSICALLY BORN IN THE FAMILY.</a:t>
            </a:r>
          </a:p>
          <a:p>
            <a:r>
              <a:rPr lang="en-US" dirty="0"/>
              <a:t>HE HAD ALL OF THE BENEFITS AND PRIVILEDGES THAT CAME WITH BEING A FAMILY MEMBER</a:t>
            </a:r>
          </a:p>
        </p:txBody>
      </p:sp>
    </p:spTree>
    <p:extLst>
      <p:ext uri="{BB962C8B-B14F-4D97-AF65-F5344CB8AC3E}">
        <p14:creationId xmlns:p14="http://schemas.microsoft.com/office/powerpoint/2010/main" val="1659880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E9D9204-BE16-109E-B41C-1274C73384C7}"/>
              </a:ext>
            </a:extLst>
          </p:cNvPr>
          <p:cNvSpPr>
            <a:spLocks noGrp="1"/>
          </p:cNvSpPr>
          <p:nvPr>
            <p:ph type="title"/>
          </p:nvPr>
        </p:nvSpPr>
        <p:spPr/>
        <p:txBody>
          <a:bodyPr/>
          <a:lstStyle/>
          <a:p>
            <a:pPr algn="ctr"/>
            <a:r>
              <a:rPr lang="en-US" dirty="0"/>
              <a:t>BENEFITS OF ADOPTION</a:t>
            </a:r>
          </a:p>
        </p:txBody>
      </p:sp>
      <p:sp>
        <p:nvSpPr>
          <p:cNvPr id="3" name="Content Placeholder 2">
            <a:extLst>
              <a:ext uri="{FF2B5EF4-FFF2-40B4-BE49-F238E27FC236}">
                <a16:creationId xmlns="" xmlns:a16="http://schemas.microsoft.com/office/drawing/2014/main" id="{1482BC38-4BF0-9BC2-0B64-C5A78180F71F}"/>
              </a:ext>
            </a:extLst>
          </p:cNvPr>
          <p:cNvSpPr>
            <a:spLocks noGrp="1"/>
          </p:cNvSpPr>
          <p:nvPr>
            <p:ph idx="1"/>
          </p:nvPr>
        </p:nvSpPr>
        <p:spPr/>
        <p:txBody>
          <a:bodyPr>
            <a:normAutofit lnSpcReduction="10000"/>
          </a:bodyPr>
          <a:lstStyle/>
          <a:p>
            <a:r>
              <a:rPr lang="en-US" dirty="0"/>
              <a:t>WE ARE ABLE TO RELATE TO GOD AS A LOVING FATHER INSTEAD OF A SLAVE </a:t>
            </a:r>
            <a:r>
              <a:rPr lang="en-US" dirty="0" err="1"/>
              <a:t>MASTER.</a:t>
            </a:r>
            <a:r>
              <a:rPr lang="en-US" b="1" dirty="0" err="1"/>
              <a:t>Romans</a:t>
            </a:r>
            <a:r>
              <a:rPr lang="en-US" b="1" dirty="0"/>
              <a:t> 8:15 (KJV) </a:t>
            </a:r>
            <a:r>
              <a:rPr lang="en-US" dirty="0"/>
              <a:t/>
            </a:r>
            <a:br>
              <a:rPr lang="en-US" dirty="0"/>
            </a:br>
            <a:r>
              <a:rPr lang="en-US" baseline="30000" dirty="0"/>
              <a:t>15 </a:t>
            </a:r>
            <a:r>
              <a:rPr lang="en-US" dirty="0"/>
              <a:t> For ye have not received the spirit of bondage again to fear; but ye have received the Spirit of adoption, whereby we cry, Abba, Father.</a:t>
            </a:r>
          </a:p>
          <a:p>
            <a:r>
              <a:rPr lang="en-US" dirty="0"/>
              <a:t>ABBA – AN INTIMATE TERM FOR FATHER LIKE THE ENGLISH TERM DADDY. IT WAS A TERM THAT A SMALL CHILD WOULD CALL HIS FATHER KNOWING HIS FATHER WOULD TURN TO THEM AND RESPOND TO THEIR NEEDS. </a:t>
            </a:r>
            <a:br>
              <a:rPr lang="en-US" dirty="0"/>
            </a:br>
            <a:endParaRPr lang="en-US" dirty="0"/>
          </a:p>
        </p:txBody>
      </p:sp>
    </p:spTree>
    <p:extLst>
      <p:ext uri="{BB962C8B-B14F-4D97-AF65-F5344CB8AC3E}">
        <p14:creationId xmlns:p14="http://schemas.microsoft.com/office/powerpoint/2010/main" val="31203679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B4648B5-4E29-A924-3248-CA32B2860556}"/>
              </a:ext>
            </a:extLst>
          </p:cNvPr>
          <p:cNvSpPr>
            <a:spLocks noGrp="1"/>
          </p:cNvSpPr>
          <p:nvPr>
            <p:ph type="title"/>
          </p:nvPr>
        </p:nvSpPr>
        <p:spPr/>
        <p:txBody>
          <a:bodyPr/>
          <a:lstStyle/>
          <a:p>
            <a:pPr algn="ctr"/>
            <a:r>
              <a:rPr lang="en-US" dirty="0"/>
              <a:t>BENEFITS OF ADOPTION CONT.</a:t>
            </a:r>
          </a:p>
        </p:txBody>
      </p:sp>
      <p:sp>
        <p:nvSpPr>
          <p:cNvPr id="3" name="Content Placeholder 2">
            <a:extLst>
              <a:ext uri="{FF2B5EF4-FFF2-40B4-BE49-F238E27FC236}">
                <a16:creationId xmlns="" xmlns:a16="http://schemas.microsoft.com/office/drawing/2014/main" id="{5BA5910B-0049-09E3-97C1-0860696B43B9}"/>
              </a:ext>
            </a:extLst>
          </p:cNvPr>
          <p:cNvSpPr>
            <a:spLocks noGrp="1"/>
          </p:cNvSpPr>
          <p:nvPr>
            <p:ph idx="1"/>
          </p:nvPr>
        </p:nvSpPr>
        <p:spPr/>
        <p:txBody>
          <a:bodyPr>
            <a:normAutofit fontScale="85000" lnSpcReduction="20000"/>
          </a:bodyPr>
          <a:lstStyle/>
          <a:p>
            <a:r>
              <a:rPr lang="en-US" dirty="0"/>
              <a:t>THE HOLY SPIRIT TELLS US THAT WE HAVE BEEN ADOPTED AND IN AN INTIMATE RELATIONSHIP WITH GOD AS HIS CHILD. </a:t>
            </a:r>
          </a:p>
          <a:p>
            <a:r>
              <a:rPr lang="en-US" b="1" dirty="0"/>
              <a:t>Romans 8:16 (KJV) </a:t>
            </a:r>
            <a:r>
              <a:rPr lang="en-US" dirty="0"/>
              <a:t/>
            </a:r>
            <a:br>
              <a:rPr lang="en-US" dirty="0"/>
            </a:br>
            <a:r>
              <a:rPr lang="en-US" baseline="30000" dirty="0"/>
              <a:t>16 </a:t>
            </a:r>
            <a:r>
              <a:rPr lang="en-US" dirty="0"/>
              <a:t> The Spirit itself </a:t>
            </a:r>
            <a:r>
              <a:rPr lang="en-US" dirty="0" err="1"/>
              <a:t>beareth</a:t>
            </a:r>
            <a:r>
              <a:rPr lang="en-US" dirty="0"/>
              <a:t> witness with our spirit, that we are the children of God: </a:t>
            </a:r>
          </a:p>
          <a:p>
            <a:r>
              <a:rPr lang="en-US" dirty="0"/>
              <a:t>GOD SHOWS HE LOVES US. </a:t>
            </a:r>
          </a:p>
          <a:p>
            <a:r>
              <a:rPr lang="en-US" b="1" dirty="0"/>
              <a:t>1 John 3:1 (NIV) </a:t>
            </a:r>
            <a:r>
              <a:rPr lang="en-US" dirty="0"/>
              <a:t/>
            </a:r>
            <a:br>
              <a:rPr lang="en-US" dirty="0"/>
            </a:br>
            <a:r>
              <a:rPr lang="en-US" baseline="30000" dirty="0"/>
              <a:t>1 </a:t>
            </a:r>
            <a:r>
              <a:rPr lang="en-US" dirty="0"/>
              <a:t> How great is the love the Father has lavished on us, that we should be called children of God! And that is what we are! The reason the world does not know us is that it did not know him.</a:t>
            </a:r>
            <a:br>
              <a:rPr lang="en-US" dirty="0"/>
            </a:br>
            <a:endParaRPr lang="en-US" dirty="0"/>
          </a:p>
          <a:p>
            <a:pPr marL="0" indent="0">
              <a:buNone/>
            </a:pPr>
            <a:r>
              <a:rPr lang="en-US" dirty="0"/>
              <a:t/>
            </a:r>
            <a:br>
              <a:rPr lang="en-US" dirty="0"/>
            </a:br>
            <a:endParaRPr lang="en-US" dirty="0"/>
          </a:p>
        </p:txBody>
      </p:sp>
    </p:spTree>
    <p:extLst>
      <p:ext uri="{BB962C8B-B14F-4D97-AF65-F5344CB8AC3E}">
        <p14:creationId xmlns:p14="http://schemas.microsoft.com/office/powerpoint/2010/main" val="313408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CD4224C-CC5A-D1B9-0D66-E3A72F1CA1F6}"/>
              </a:ext>
            </a:extLst>
          </p:cNvPr>
          <p:cNvSpPr>
            <a:spLocks noGrp="1"/>
          </p:cNvSpPr>
          <p:nvPr>
            <p:ph type="title"/>
          </p:nvPr>
        </p:nvSpPr>
        <p:spPr/>
        <p:txBody>
          <a:bodyPr/>
          <a:lstStyle/>
          <a:p>
            <a:pPr algn="ctr"/>
            <a:r>
              <a:rPr lang="en-US" dirty="0"/>
              <a:t>BENEFITS OF ADOPTION CONT.</a:t>
            </a:r>
          </a:p>
        </p:txBody>
      </p:sp>
      <p:sp>
        <p:nvSpPr>
          <p:cNvPr id="3" name="Content Placeholder 2">
            <a:extLst>
              <a:ext uri="{FF2B5EF4-FFF2-40B4-BE49-F238E27FC236}">
                <a16:creationId xmlns="" xmlns:a16="http://schemas.microsoft.com/office/drawing/2014/main" id="{23889419-FBFA-241D-315C-6563FA58138F}"/>
              </a:ext>
            </a:extLst>
          </p:cNvPr>
          <p:cNvSpPr>
            <a:spLocks noGrp="1"/>
          </p:cNvSpPr>
          <p:nvPr>
            <p:ph idx="1"/>
          </p:nvPr>
        </p:nvSpPr>
        <p:spPr>
          <a:xfrm>
            <a:off x="1004552" y="1825625"/>
            <a:ext cx="10349248" cy="4021383"/>
          </a:xfrm>
        </p:spPr>
        <p:txBody>
          <a:bodyPr>
            <a:normAutofit fontScale="77500" lnSpcReduction="20000"/>
          </a:bodyPr>
          <a:lstStyle/>
          <a:p>
            <a:r>
              <a:rPr lang="en-US" dirty="0"/>
              <a:t>GOD DISCIPLINES US AS HIS CHILDREN. </a:t>
            </a:r>
            <a:r>
              <a:rPr lang="en-US" b="1" dirty="0"/>
              <a:t>Hebrews 12:5-6 (NIV) </a:t>
            </a:r>
            <a:r>
              <a:rPr lang="en-US" dirty="0"/>
              <a:t/>
            </a:r>
            <a:br>
              <a:rPr lang="en-US" dirty="0"/>
            </a:br>
            <a:r>
              <a:rPr lang="en-US" baseline="30000" dirty="0"/>
              <a:t>5 </a:t>
            </a:r>
            <a:r>
              <a:rPr lang="en-US" dirty="0"/>
              <a:t> And you have forgotten that word of encouragement that addresses you as sons: "My son, do not make light of the Lord's discipline, and do not lose heart when he rebukes you, </a:t>
            </a:r>
            <a:br>
              <a:rPr lang="en-US" dirty="0"/>
            </a:br>
            <a:r>
              <a:rPr lang="en-US" baseline="30000" dirty="0"/>
              <a:t>6 </a:t>
            </a:r>
            <a:r>
              <a:rPr lang="en-US" dirty="0"/>
              <a:t> because the Lord disciplines those he loves, and he punishes everyone he accepts as a son." </a:t>
            </a:r>
          </a:p>
          <a:p>
            <a:r>
              <a:rPr lang="en-US" dirty="0"/>
              <a:t>GOD GIVES US GOOD GIFTS. </a:t>
            </a:r>
            <a:r>
              <a:rPr lang="en-US" b="1" dirty="0"/>
              <a:t>Matthew 7:9-11 (NIV) </a:t>
            </a:r>
            <a:r>
              <a:rPr lang="en-US" dirty="0"/>
              <a:t/>
            </a:r>
            <a:br>
              <a:rPr lang="en-US" dirty="0"/>
            </a:br>
            <a:r>
              <a:rPr lang="en-US" baseline="30000" dirty="0"/>
              <a:t>9 </a:t>
            </a:r>
            <a:r>
              <a:rPr lang="en-US" dirty="0"/>
              <a:t> "Which of you, if his son asks for bread, will give him a stone? </a:t>
            </a:r>
            <a:br>
              <a:rPr lang="en-US" dirty="0"/>
            </a:br>
            <a:r>
              <a:rPr lang="en-US" baseline="30000" dirty="0"/>
              <a:t>10 </a:t>
            </a:r>
            <a:r>
              <a:rPr lang="en-US" dirty="0"/>
              <a:t> Or if he asks for a fish, will give him a snake? </a:t>
            </a:r>
            <a:br>
              <a:rPr lang="en-US" dirty="0"/>
            </a:br>
            <a:r>
              <a:rPr lang="en-US" baseline="30000" dirty="0"/>
              <a:t>11 </a:t>
            </a:r>
            <a:r>
              <a:rPr lang="en-US" dirty="0"/>
              <a:t> If you, then, though you are evil, know how to give good gifts to your children, how much more will your Father in heaven give good gifts to those who ask him! </a:t>
            </a:r>
          </a:p>
        </p:txBody>
      </p:sp>
    </p:spTree>
    <p:extLst>
      <p:ext uri="{BB962C8B-B14F-4D97-AF65-F5344CB8AC3E}">
        <p14:creationId xmlns:p14="http://schemas.microsoft.com/office/powerpoint/2010/main" val="24339483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5AF1A46-E901-DB16-CCE2-7831A6075C6F}"/>
              </a:ext>
            </a:extLst>
          </p:cNvPr>
          <p:cNvSpPr>
            <a:spLocks noGrp="1"/>
          </p:cNvSpPr>
          <p:nvPr>
            <p:ph type="title"/>
          </p:nvPr>
        </p:nvSpPr>
        <p:spPr/>
        <p:txBody>
          <a:bodyPr/>
          <a:lstStyle/>
          <a:p>
            <a:pPr algn="ctr"/>
            <a:r>
              <a:rPr lang="en-US" dirty="0"/>
              <a:t>BENEFITS OF ADOPTION CONT.</a:t>
            </a:r>
          </a:p>
        </p:txBody>
      </p:sp>
      <p:sp>
        <p:nvSpPr>
          <p:cNvPr id="3" name="Content Placeholder 2">
            <a:extLst>
              <a:ext uri="{FF2B5EF4-FFF2-40B4-BE49-F238E27FC236}">
                <a16:creationId xmlns="" xmlns:a16="http://schemas.microsoft.com/office/drawing/2014/main" id="{6B5C1E7F-8FDE-4638-C3A0-B1375BD8CB3D}"/>
              </a:ext>
            </a:extLst>
          </p:cNvPr>
          <p:cNvSpPr>
            <a:spLocks noGrp="1"/>
          </p:cNvSpPr>
          <p:nvPr>
            <p:ph idx="1"/>
          </p:nvPr>
        </p:nvSpPr>
        <p:spPr/>
        <p:txBody>
          <a:bodyPr>
            <a:normAutofit fontScale="40000" lnSpcReduction="20000"/>
          </a:bodyPr>
          <a:lstStyle/>
          <a:p>
            <a:r>
              <a:rPr lang="en-US" sz="5100" dirty="0"/>
              <a:t>WE ARE HEIRS OF GOD AND FELLOW HEIRS WITH CHRIST.</a:t>
            </a:r>
          </a:p>
          <a:p>
            <a:r>
              <a:rPr lang="en-US" sz="5100" b="1" dirty="0"/>
              <a:t>Galatians 4:7 (NIV) </a:t>
            </a:r>
            <a:r>
              <a:rPr lang="en-US" sz="5100" dirty="0"/>
              <a:t/>
            </a:r>
            <a:br>
              <a:rPr lang="en-US" sz="5100" dirty="0"/>
            </a:br>
            <a:r>
              <a:rPr lang="en-US" sz="5100" baseline="30000" dirty="0"/>
              <a:t>7 </a:t>
            </a:r>
            <a:r>
              <a:rPr lang="en-US" sz="5100" dirty="0"/>
              <a:t> So you are no longer a slave, but a son; and since you are a son, God has made you also an heir. </a:t>
            </a:r>
          </a:p>
          <a:p>
            <a:r>
              <a:rPr lang="en-US" sz="5100" dirty="0"/>
              <a:t>HEIR – ONE WHO RECEIVES HIS ALLOTED POSESSION BY THE RIGHT OF SONSHIP.</a:t>
            </a:r>
          </a:p>
          <a:p>
            <a:r>
              <a:rPr lang="en-US" sz="5100" dirty="0"/>
              <a:t>IN OLD TESTAMENT JEWISH CULTURE, ONLY THE SONS OF THE FATHER WERE CONSIDERED HEIRS.  ONCE WE WERE ADOPTED INTO THE FAMILY OF GOD EVERYONE BECOMES AN HEIR.</a:t>
            </a:r>
          </a:p>
          <a:p>
            <a:r>
              <a:rPr lang="en-US" sz="5100" b="1" dirty="0"/>
              <a:t>Romans 8:17 (KJV) </a:t>
            </a:r>
            <a:r>
              <a:rPr lang="en-US" sz="5100" dirty="0"/>
              <a:t/>
            </a:r>
            <a:br>
              <a:rPr lang="en-US" sz="5100" dirty="0"/>
            </a:br>
            <a:r>
              <a:rPr lang="en-US" sz="5100" baseline="30000" dirty="0"/>
              <a:t>17 </a:t>
            </a:r>
            <a:r>
              <a:rPr lang="en-US" sz="5100" dirty="0"/>
              <a:t> And if children, then heirs; heirs of God, and joint-heirs with Christ; if so be that we suffer with </a:t>
            </a:r>
            <a:r>
              <a:rPr lang="en-US" sz="5100" i="1" dirty="0"/>
              <a:t>him</a:t>
            </a:r>
            <a:r>
              <a:rPr lang="en-US" sz="5100" dirty="0"/>
              <a:t>, that we may be also glorified together. </a:t>
            </a:r>
          </a:p>
          <a:p>
            <a:pPr marL="0" indent="0">
              <a:buNone/>
            </a:pPr>
            <a:r>
              <a:rPr lang="en-US" sz="5100" dirty="0"/>
              <a:t/>
            </a:r>
            <a:br>
              <a:rPr lang="en-US" sz="5100" dirty="0"/>
            </a:br>
            <a:r>
              <a:rPr lang="en-US" dirty="0"/>
              <a:t/>
            </a:r>
            <a:br>
              <a:rPr lang="en-US" dirty="0"/>
            </a:br>
            <a:endParaRPr lang="en-US" dirty="0"/>
          </a:p>
        </p:txBody>
      </p:sp>
    </p:spTree>
    <p:extLst>
      <p:ext uri="{BB962C8B-B14F-4D97-AF65-F5344CB8AC3E}">
        <p14:creationId xmlns:p14="http://schemas.microsoft.com/office/powerpoint/2010/main" val="41351020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345C301-08DE-DEC3-F4DB-A82813AF27C8}"/>
              </a:ext>
            </a:extLst>
          </p:cNvPr>
          <p:cNvSpPr>
            <a:spLocks noGrp="1"/>
          </p:cNvSpPr>
          <p:nvPr>
            <p:ph type="title"/>
          </p:nvPr>
        </p:nvSpPr>
        <p:spPr/>
        <p:txBody>
          <a:bodyPr/>
          <a:lstStyle/>
          <a:p>
            <a:pPr algn="ctr"/>
            <a:r>
              <a:rPr lang="en-US" dirty="0"/>
              <a:t>BENEFITS OF ADOPTION CONT.</a:t>
            </a:r>
          </a:p>
        </p:txBody>
      </p:sp>
      <p:sp>
        <p:nvSpPr>
          <p:cNvPr id="3" name="Content Placeholder 2">
            <a:extLst>
              <a:ext uri="{FF2B5EF4-FFF2-40B4-BE49-F238E27FC236}">
                <a16:creationId xmlns="" xmlns:a16="http://schemas.microsoft.com/office/drawing/2014/main" id="{545AB7A0-4824-9950-A31E-8F293640B87B}"/>
              </a:ext>
            </a:extLst>
          </p:cNvPr>
          <p:cNvSpPr>
            <a:spLocks noGrp="1"/>
          </p:cNvSpPr>
          <p:nvPr>
            <p:ph idx="1"/>
          </p:nvPr>
        </p:nvSpPr>
        <p:spPr>
          <a:xfrm>
            <a:off x="850900" y="1914525"/>
            <a:ext cx="10515600" cy="4351338"/>
          </a:xfrm>
        </p:spPr>
        <p:txBody>
          <a:bodyPr>
            <a:normAutofit fontScale="92500" lnSpcReduction="20000"/>
          </a:bodyPr>
          <a:lstStyle/>
          <a:p>
            <a:r>
              <a:rPr lang="en-US" b="1" dirty="0"/>
              <a:t>Romans 8:15-18 (TLB) </a:t>
            </a:r>
            <a:r>
              <a:rPr lang="en-US" dirty="0"/>
              <a:t/>
            </a:r>
            <a:br>
              <a:rPr lang="en-US" dirty="0"/>
            </a:br>
            <a:r>
              <a:rPr lang="en-US" baseline="30000" dirty="0"/>
              <a:t>15 </a:t>
            </a:r>
            <a:r>
              <a:rPr lang="en-US" dirty="0"/>
              <a:t> And so we should not be like cringing, fearful slaves, but we should behave like God’s very own children, adopted into the bosom of his family, and calling to him, "Father, Father." </a:t>
            </a:r>
            <a:br>
              <a:rPr lang="en-US" dirty="0"/>
            </a:br>
            <a:r>
              <a:rPr lang="en-US" baseline="30000" dirty="0"/>
              <a:t>16 </a:t>
            </a:r>
            <a:r>
              <a:rPr lang="en-US" dirty="0"/>
              <a:t> For his Holy Spirit speaks to us deep in our hearts and tells us that we really are God’s children. </a:t>
            </a:r>
            <a:br>
              <a:rPr lang="en-US" dirty="0"/>
            </a:br>
            <a:r>
              <a:rPr lang="en-US" baseline="30000" dirty="0"/>
              <a:t>17 </a:t>
            </a:r>
            <a:r>
              <a:rPr lang="en-US" dirty="0"/>
              <a:t> And since we are his children, we will share his treasures—for all God gives to his Son Jesus is now ours too. But if we are to share his glory, we must also share his suffering. </a:t>
            </a:r>
            <a:br>
              <a:rPr lang="en-US" dirty="0"/>
            </a:br>
            <a:r>
              <a:rPr lang="en-US" baseline="30000" dirty="0"/>
              <a:t>18 </a:t>
            </a:r>
            <a:r>
              <a:rPr lang="en-US" dirty="0"/>
              <a:t> Yet what we suffer now is nothing compared to the glory he will give us later. </a:t>
            </a:r>
          </a:p>
          <a:p>
            <a:endParaRPr lang="en-US" dirty="0"/>
          </a:p>
        </p:txBody>
      </p:sp>
    </p:spTree>
    <p:extLst>
      <p:ext uri="{BB962C8B-B14F-4D97-AF65-F5344CB8AC3E}">
        <p14:creationId xmlns:p14="http://schemas.microsoft.com/office/powerpoint/2010/main" val="39152362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56AC0B8-9A43-F640-858A-A776510E79A6}"/>
              </a:ext>
            </a:extLst>
          </p:cNvPr>
          <p:cNvSpPr>
            <a:spLocks noGrp="1"/>
          </p:cNvSpPr>
          <p:nvPr>
            <p:ph type="title"/>
          </p:nvPr>
        </p:nvSpPr>
        <p:spPr/>
        <p:txBody>
          <a:bodyPr/>
          <a:lstStyle/>
          <a:p>
            <a:pPr algn="ctr"/>
            <a:r>
              <a:rPr lang="en-US"/>
              <a:t>BENEFITS </a:t>
            </a:r>
            <a:r>
              <a:rPr lang="en-US" dirty="0"/>
              <a:t>OF ADOPTION</a:t>
            </a:r>
          </a:p>
        </p:txBody>
      </p:sp>
      <p:sp>
        <p:nvSpPr>
          <p:cNvPr id="4" name="Content Placeholder 3"/>
          <p:cNvSpPr>
            <a:spLocks noGrp="1"/>
          </p:cNvSpPr>
          <p:nvPr>
            <p:ph idx="1"/>
          </p:nvPr>
        </p:nvSpPr>
        <p:spPr/>
        <p:txBody>
          <a:bodyPr>
            <a:normAutofit lnSpcReduction="10000"/>
          </a:bodyPr>
          <a:lstStyle/>
          <a:p>
            <a:r>
              <a:rPr lang="en-US" dirty="0" smtClean="0"/>
              <a:t>Romans 8:19-23 (TLB)</a:t>
            </a:r>
          </a:p>
          <a:p>
            <a:pPr marL="0" indent="0">
              <a:buNone/>
            </a:pPr>
            <a:r>
              <a:rPr lang="en-US" dirty="0" smtClean="0"/>
              <a:t>19For all creation is waiting patiently and hopefully for that future day when God will resurrect his children.</a:t>
            </a:r>
          </a:p>
          <a:p>
            <a:pPr marL="0" indent="0">
              <a:buNone/>
            </a:pPr>
            <a:r>
              <a:rPr lang="en-US" dirty="0" smtClean="0"/>
              <a:t>20For on that day thorns and thistles, sin, death, and decay – the things that overcame the world against its will at God’s command—will all disappear,</a:t>
            </a:r>
          </a:p>
          <a:p>
            <a:pPr marL="0" indent="0">
              <a:buNone/>
            </a:pPr>
            <a:r>
              <a:rPr lang="en-US" dirty="0" smtClean="0"/>
              <a:t>21And the world around us will share in the glorious freedom from sin which God’s children enjoy</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344483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BENEFITS OF ADOPTION CONT.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22 For we know that even the things of nature, like animals and plants, suffer in sickness and death as they await this great event.</a:t>
            </a:r>
          </a:p>
          <a:p>
            <a:pPr marL="0" indent="0">
              <a:buNone/>
            </a:pPr>
            <a:r>
              <a:rPr lang="en-US" dirty="0" smtClean="0"/>
              <a:t>23 And even we Christians, although we have the Holy Spirit within us as a foretaste of future glory, also grown to be released from Pain and suffering.  We, too, wait anxiously for that day when God will give us our full rights as his children, including the new bodies he has promised us – bodies that </a:t>
            </a:r>
            <a:r>
              <a:rPr lang="en-US" smtClean="0"/>
              <a:t>will </a:t>
            </a:r>
            <a:r>
              <a:rPr lang="en-US" smtClean="0"/>
              <a:t>never </a:t>
            </a:r>
            <a:r>
              <a:rPr lang="en-US" dirty="0" smtClean="0"/>
              <a:t>be sick again and will never die.</a:t>
            </a:r>
          </a:p>
          <a:p>
            <a:pPr marL="0" indent="0">
              <a:buNone/>
            </a:pPr>
            <a:endParaRPr lang="en-US" dirty="0"/>
          </a:p>
        </p:txBody>
      </p:sp>
    </p:spTree>
    <p:extLst>
      <p:ext uri="{BB962C8B-B14F-4D97-AF65-F5344CB8AC3E}">
        <p14:creationId xmlns:p14="http://schemas.microsoft.com/office/powerpoint/2010/main" val="1166832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B3F5B72-0675-35A0-1843-BAC7F90C6E6B}"/>
              </a:ext>
            </a:extLst>
          </p:cNvPr>
          <p:cNvSpPr>
            <a:spLocks noGrp="1"/>
          </p:cNvSpPr>
          <p:nvPr>
            <p:ph type="title"/>
          </p:nvPr>
        </p:nvSpPr>
        <p:spPr/>
        <p:txBody>
          <a:bodyPr>
            <a:normAutofit/>
          </a:bodyPr>
          <a:lstStyle/>
          <a:p>
            <a:pPr algn="ctr"/>
            <a:r>
              <a:rPr lang="en-US" sz="4000" dirty="0"/>
              <a:t>WHAT ARE YOUR THOUGHTS OF ADOPTION?</a:t>
            </a:r>
          </a:p>
        </p:txBody>
      </p:sp>
      <p:sp>
        <p:nvSpPr>
          <p:cNvPr id="3" name="Content Placeholder 2">
            <a:extLst>
              <a:ext uri="{FF2B5EF4-FFF2-40B4-BE49-F238E27FC236}">
                <a16:creationId xmlns="" xmlns:a16="http://schemas.microsoft.com/office/drawing/2014/main" id="{4F358069-ECE3-35EE-98C5-A05005362C68}"/>
              </a:ext>
            </a:extLst>
          </p:cNvPr>
          <p:cNvSpPr>
            <a:spLocks noGrp="1"/>
          </p:cNvSpPr>
          <p:nvPr>
            <p:ph idx="1"/>
          </p:nvPr>
        </p:nvSpPr>
        <p:spPr/>
        <p:txBody>
          <a:bodyPr/>
          <a:lstStyle/>
          <a:p>
            <a:r>
              <a:rPr lang="en-US" b="0" i="0" dirty="0">
                <a:solidFill>
                  <a:srgbClr val="4D5156"/>
                </a:solidFill>
                <a:effectLst/>
                <a:highlight>
                  <a:srgbClr val="FFFFFF"/>
                </a:highlight>
                <a:latin typeface="Google Sans"/>
              </a:rPr>
              <a:t>NEGATIVE OR POSITIVE </a:t>
            </a:r>
          </a:p>
          <a:p>
            <a:r>
              <a:rPr lang="en-US" dirty="0">
                <a:solidFill>
                  <a:srgbClr val="4D5156"/>
                </a:solidFill>
                <a:highlight>
                  <a:srgbClr val="FFFFFF"/>
                </a:highlight>
                <a:latin typeface="Google Sans"/>
              </a:rPr>
              <a:t>DOES THE BIBLE TALK ABOUT THE CONCEPT OF ADOPTION?</a:t>
            </a:r>
          </a:p>
          <a:p>
            <a:r>
              <a:rPr lang="en-US" dirty="0">
                <a:solidFill>
                  <a:srgbClr val="4D5156"/>
                </a:solidFill>
                <a:highlight>
                  <a:srgbClr val="FFFFFF"/>
                </a:highlight>
                <a:latin typeface="Google Sans"/>
              </a:rPr>
              <a:t>WHAT IS ADOPTION ACCORDING TO THE BIBLE?</a:t>
            </a:r>
            <a:endParaRPr lang="en-US" b="0" i="0" dirty="0">
              <a:solidFill>
                <a:srgbClr val="4D5156"/>
              </a:solidFill>
              <a:effectLst/>
              <a:highlight>
                <a:srgbClr val="FFFFFF"/>
              </a:highlight>
              <a:latin typeface="Google Sans"/>
            </a:endParaRPr>
          </a:p>
          <a:p>
            <a:r>
              <a:rPr lang="en-US" dirty="0">
                <a:solidFill>
                  <a:srgbClr val="4D5156"/>
                </a:solidFill>
                <a:highlight>
                  <a:srgbClr val="FFFFFF"/>
                </a:highlight>
                <a:latin typeface="Google Sans"/>
              </a:rPr>
              <a:t> HOW DOES THE PROCESS OF ADOPTION BEGIN?</a:t>
            </a:r>
          </a:p>
          <a:p>
            <a:r>
              <a:rPr lang="en-US" dirty="0">
                <a:solidFill>
                  <a:srgbClr val="4D5156"/>
                </a:solidFill>
                <a:highlight>
                  <a:srgbClr val="FFFFFF"/>
                </a:highlight>
                <a:latin typeface="Google Sans"/>
              </a:rPr>
              <a:t>WHAT ARE BENEFITS OF ADOPTION?</a:t>
            </a:r>
          </a:p>
          <a:p>
            <a:endParaRPr lang="en-US" dirty="0"/>
          </a:p>
        </p:txBody>
      </p:sp>
    </p:spTree>
    <p:extLst>
      <p:ext uri="{BB962C8B-B14F-4D97-AF65-F5344CB8AC3E}">
        <p14:creationId xmlns:p14="http://schemas.microsoft.com/office/powerpoint/2010/main" val="3549546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82E4869-88FF-15FF-78AB-4B7DDA3ACAC3}"/>
              </a:ext>
            </a:extLst>
          </p:cNvPr>
          <p:cNvSpPr>
            <a:spLocks noGrp="1"/>
          </p:cNvSpPr>
          <p:nvPr>
            <p:ph type="title"/>
          </p:nvPr>
        </p:nvSpPr>
        <p:spPr/>
        <p:txBody>
          <a:bodyPr/>
          <a:lstStyle/>
          <a:p>
            <a:pPr algn="ctr"/>
            <a:r>
              <a:rPr lang="en-US" dirty="0"/>
              <a:t>ADOPTION IN SCRIPTURE</a:t>
            </a:r>
          </a:p>
        </p:txBody>
      </p:sp>
      <p:sp>
        <p:nvSpPr>
          <p:cNvPr id="3" name="Content Placeholder 2">
            <a:extLst>
              <a:ext uri="{FF2B5EF4-FFF2-40B4-BE49-F238E27FC236}">
                <a16:creationId xmlns="" xmlns:a16="http://schemas.microsoft.com/office/drawing/2014/main" id="{3D8B2521-DC9C-33E1-CBDA-A8C281018297}"/>
              </a:ext>
            </a:extLst>
          </p:cNvPr>
          <p:cNvSpPr>
            <a:spLocks noGrp="1"/>
          </p:cNvSpPr>
          <p:nvPr>
            <p:ph idx="1"/>
          </p:nvPr>
        </p:nvSpPr>
        <p:spPr/>
        <p:txBody>
          <a:bodyPr>
            <a:normAutofit fontScale="25000" lnSpcReduction="20000"/>
          </a:bodyPr>
          <a:lstStyle/>
          <a:p>
            <a:r>
              <a:rPr lang="en-US" sz="14400" b="1" dirty="0"/>
              <a:t>Romans 8:15-16 (KJV) </a:t>
            </a:r>
            <a:endParaRPr lang="en-US" sz="14400" dirty="0"/>
          </a:p>
          <a:p>
            <a:r>
              <a:rPr lang="en-US" sz="14400" b="1" dirty="0"/>
              <a:t>Galatians 4:4-5 (KJV) </a:t>
            </a:r>
          </a:p>
          <a:p>
            <a:r>
              <a:rPr lang="en-US" sz="14400" b="1" dirty="0"/>
              <a:t>Ephesians 1:5 (KJV) </a:t>
            </a:r>
          </a:p>
          <a:p>
            <a:r>
              <a:rPr lang="en-US" sz="14400" b="1" dirty="0"/>
              <a:t>John 1:12 (KJV) </a:t>
            </a:r>
          </a:p>
          <a:p>
            <a:r>
              <a:rPr lang="en-US" sz="14400" b="1" dirty="0"/>
              <a:t>1 John 3:1-2 (KJV) </a:t>
            </a:r>
          </a:p>
          <a:p>
            <a:r>
              <a:rPr lang="en-US" sz="14400" b="1" dirty="0"/>
              <a:t>NOT ALL OF THE SCRIPTURES USE THE SPECIFIC WORD “ADOPTION” BUT TALKS ABOUT BEING A CHILD (SON OR DAUGHTER) OF GOD.</a:t>
            </a:r>
            <a:r>
              <a:rPr lang="en-US" sz="14400" dirty="0"/>
              <a:t/>
            </a:r>
            <a:br>
              <a:rPr lang="en-US" sz="14400" dirty="0"/>
            </a:br>
            <a:endParaRPr lang="en-US" sz="14400" dirty="0"/>
          </a:p>
          <a:p>
            <a:endParaRPr lang="en-US" dirty="0"/>
          </a:p>
          <a:p>
            <a:pPr marL="0" indent="0">
              <a:buNone/>
            </a:pP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398631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6A37BE1-6BC1-16BB-BF01-A383690BCA8B}"/>
              </a:ext>
            </a:extLst>
          </p:cNvPr>
          <p:cNvSpPr>
            <a:spLocks noGrp="1"/>
          </p:cNvSpPr>
          <p:nvPr>
            <p:ph type="title"/>
          </p:nvPr>
        </p:nvSpPr>
        <p:spPr/>
        <p:txBody>
          <a:bodyPr/>
          <a:lstStyle/>
          <a:p>
            <a:pPr algn="ctr"/>
            <a:r>
              <a:rPr lang="en-US" dirty="0"/>
              <a:t>REQUIREMENT TO BE ADOPTED</a:t>
            </a:r>
          </a:p>
        </p:txBody>
      </p:sp>
      <p:sp>
        <p:nvSpPr>
          <p:cNvPr id="3" name="Content Placeholder 2">
            <a:extLst>
              <a:ext uri="{FF2B5EF4-FFF2-40B4-BE49-F238E27FC236}">
                <a16:creationId xmlns="" xmlns:a16="http://schemas.microsoft.com/office/drawing/2014/main" id="{0EBADAC6-F6DF-B4FE-C5FA-5F294C654845}"/>
              </a:ext>
            </a:extLst>
          </p:cNvPr>
          <p:cNvSpPr>
            <a:spLocks noGrp="1"/>
          </p:cNvSpPr>
          <p:nvPr>
            <p:ph idx="1"/>
          </p:nvPr>
        </p:nvSpPr>
        <p:spPr/>
        <p:txBody>
          <a:bodyPr/>
          <a:lstStyle/>
          <a:p>
            <a:r>
              <a:rPr lang="en-US" dirty="0"/>
              <a:t>IN TODAY’S SOCIETY THE CHILD MUST BE IN THE RIGHT LEGAL STANDING TO BE ADOPTED.</a:t>
            </a:r>
          </a:p>
          <a:p>
            <a:r>
              <a:rPr lang="en-US" dirty="0"/>
              <a:t>ALL RIGHTS OF THE PREVIOUS CARETAKER MUST BE TERMINATED.</a:t>
            </a:r>
          </a:p>
          <a:p>
            <a:r>
              <a:rPr lang="en-US" dirty="0"/>
              <a:t>IF IT’S A PUBLIC AGENCY THE CHILD MUST BE “PERMANENTLY COMMITTED” TO THE PUBLIC AGENCY BEFORE THE CHILD CAN BE PLACED FOR ADOPTION</a:t>
            </a:r>
          </a:p>
          <a:p>
            <a:r>
              <a:rPr lang="en-US" dirty="0"/>
              <a:t>IF IT’S A PRIVATE ADOPTION CUSTODY IS TRANSFERRED DIRECTLY FROM THE BIRTH PARENT TO THE ADOPTIVE PARENT.</a:t>
            </a:r>
          </a:p>
        </p:txBody>
      </p:sp>
    </p:spTree>
    <p:extLst>
      <p:ext uri="{BB962C8B-B14F-4D97-AF65-F5344CB8AC3E}">
        <p14:creationId xmlns:p14="http://schemas.microsoft.com/office/powerpoint/2010/main" val="3405387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B6BCE93-3F49-9031-E187-6CA960777353}"/>
              </a:ext>
            </a:extLst>
          </p:cNvPr>
          <p:cNvSpPr>
            <a:spLocks noGrp="1"/>
          </p:cNvSpPr>
          <p:nvPr>
            <p:ph type="title"/>
          </p:nvPr>
        </p:nvSpPr>
        <p:spPr/>
        <p:txBody>
          <a:bodyPr/>
          <a:lstStyle/>
          <a:p>
            <a:pPr algn="ctr"/>
            <a:r>
              <a:rPr lang="en-US" dirty="0"/>
              <a:t>REQUIREMENT TO BE ADOPTED CONT.</a:t>
            </a:r>
          </a:p>
        </p:txBody>
      </p:sp>
      <p:sp>
        <p:nvSpPr>
          <p:cNvPr id="3" name="Content Placeholder 2">
            <a:extLst>
              <a:ext uri="{FF2B5EF4-FFF2-40B4-BE49-F238E27FC236}">
                <a16:creationId xmlns="" xmlns:a16="http://schemas.microsoft.com/office/drawing/2014/main" id="{71A21F9F-81C9-5A27-5E9F-EFDBA32215AA}"/>
              </a:ext>
            </a:extLst>
          </p:cNvPr>
          <p:cNvSpPr>
            <a:spLocks noGrp="1"/>
          </p:cNvSpPr>
          <p:nvPr>
            <p:ph idx="1"/>
          </p:nvPr>
        </p:nvSpPr>
        <p:spPr/>
        <p:txBody>
          <a:bodyPr>
            <a:normAutofit/>
          </a:bodyPr>
          <a:lstStyle/>
          <a:p>
            <a:r>
              <a:rPr lang="en-US" dirty="0"/>
              <a:t>BIBLICAL ADOPTION REQUIRES THE RIGHT LEGAL STANDING AS WELL.</a:t>
            </a:r>
          </a:p>
          <a:p>
            <a:r>
              <a:rPr lang="en-US" dirty="0"/>
              <a:t>TO BE ELIGIBLE FOR ADOPTION INTO GOD’S FAMILY YOU MUST BE “JUSTFIED”.</a:t>
            </a:r>
          </a:p>
          <a:p>
            <a:r>
              <a:rPr lang="en-US" b="1" dirty="0"/>
              <a:t>Romans 5:1 (KJV) </a:t>
            </a:r>
            <a:r>
              <a:rPr lang="en-US" dirty="0"/>
              <a:t/>
            </a:r>
            <a:br>
              <a:rPr lang="en-US" dirty="0"/>
            </a:br>
            <a:r>
              <a:rPr lang="en-US" baseline="30000" dirty="0"/>
              <a:t>1 </a:t>
            </a:r>
            <a:r>
              <a:rPr lang="en-US" dirty="0"/>
              <a:t> Therefore being justified by faith, we have peace with God through our Lord Jesus Christ: </a:t>
            </a:r>
          </a:p>
          <a:p>
            <a:r>
              <a:rPr lang="en-US" dirty="0"/>
              <a:t>JUSTIFIED – TO RENDER INNOCENT, TO DECLARE RIGHTEOUS, TO BE RIGHTEOUS IN GOD’S SIGHT.</a:t>
            </a:r>
            <a:br>
              <a:rPr lang="en-US" dirty="0"/>
            </a:br>
            <a:endParaRPr lang="en-US" dirty="0"/>
          </a:p>
          <a:p>
            <a:endParaRPr lang="en-US" dirty="0"/>
          </a:p>
        </p:txBody>
      </p:sp>
    </p:spTree>
    <p:extLst>
      <p:ext uri="{BB962C8B-B14F-4D97-AF65-F5344CB8AC3E}">
        <p14:creationId xmlns:p14="http://schemas.microsoft.com/office/powerpoint/2010/main" val="3496148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9A93CB5-B7A7-B00F-DD4F-A2675DE9FC2F}"/>
              </a:ext>
            </a:extLst>
          </p:cNvPr>
          <p:cNvSpPr>
            <a:spLocks noGrp="1"/>
          </p:cNvSpPr>
          <p:nvPr>
            <p:ph type="title"/>
          </p:nvPr>
        </p:nvSpPr>
        <p:spPr/>
        <p:txBody>
          <a:bodyPr/>
          <a:lstStyle/>
          <a:p>
            <a:pPr algn="ctr"/>
            <a:r>
              <a:rPr lang="en-US" dirty="0"/>
              <a:t>REQUIREMENT FOR ADOPTION CONT.</a:t>
            </a:r>
          </a:p>
        </p:txBody>
      </p:sp>
      <p:sp>
        <p:nvSpPr>
          <p:cNvPr id="3" name="Content Placeholder 2">
            <a:extLst>
              <a:ext uri="{FF2B5EF4-FFF2-40B4-BE49-F238E27FC236}">
                <a16:creationId xmlns="" xmlns:a16="http://schemas.microsoft.com/office/drawing/2014/main" id="{793E2BDE-972E-EBA1-EC6E-13F388E4208F}"/>
              </a:ext>
            </a:extLst>
          </p:cNvPr>
          <p:cNvSpPr>
            <a:spLocks noGrp="1"/>
          </p:cNvSpPr>
          <p:nvPr>
            <p:ph idx="1"/>
          </p:nvPr>
        </p:nvSpPr>
        <p:spPr/>
        <p:txBody>
          <a:bodyPr>
            <a:normAutofit fontScale="85000" lnSpcReduction="10000"/>
          </a:bodyPr>
          <a:lstStyle/>
          <a:p>
            <a:r>
              <a:rPr lang="en-US" dirty="0"/>
              <a:t>JUSTIFICATION IS AN INSTANTANEOUS LEGAL ACT OF GOD IN WHICH HE (1) THINKS OF OUR SINS AS FORGIVEN AND CHRIST’S RITGHEOUSNESS AS BELONGING TO US AND (2) DECLARES US RIGHTEOUS.</a:t>
            </a:r>
          </a:p>
          <a:p>
            <a:r>
              <a:rPr lang="en-US" dirty="0"/>
              <a:t>JUSTIFICATION OCCURS THE MOMENT YOU CONFESS WITH YOUR MOUTH THE LORD JESUS AND BELIEVE IN YOUR HEART GOD RAISED HIM FROM THE DEAD.</a:t>
            </a:r>
          </a:p>
          <a:p>
            <a:r>
              <a:rPr lang="en-US" b="1" dirty="0"/>
              <a:t>Romans 10:9-10 (KJV) </a:t>
            </a:r>
            <a:r>
              <a:rPr lang="en-US" dirty="0"/>
              <a:t/>
            </a:r>
            <a:br>
              <a:rPr lang="en-US" dirty="0"/>
            </a:br>
            <a:r>
              <a:rPr lang="en-US" baseline="30000" dirty="0"/>
              <a:t>9 </a:t>
            </a:r>
            <a:r>
              <a:rPr lang="en-US" dirty="0"/>
              <a:t> That if thou shalt confess with thy mouth the Lord Jesus, and shalt believe in thine heart that God hath raised him from the dead, thou shalt be saved. </a:t>
            </a:r>
            <a:br>
              <a:rPr lang="en-US" dirty="0"/>
            </a:br>
            <a:r>
              <a:rPr lang="en-US" baseline="30000" dirty="0"/>
              <a:t>10 </a:t>
            </a:r>
            <a:r>
              <a:rPr lang="en-US" dirty="0"/>
              <a:t> For with the heart man believeth unto righteousness; and with the mouth confession is made unto salvation. </a:t>
            </a:r>
          </a:p>
          <a:p>
            <a:endParaRPr lang="en-US" dirty="0"/>
          </a:p>
          <a:p>
            <a:endParaRPr lang="en-US" dirty="0"/>
          </a:p>
        </p:txBody>
      </p:sp>
    </p:spTree>
    <p:extLst>
      <p:ext uri="{BB962C8B-B14F-4D97-AF65-F5344CB8AC3E}">
        <p14:creationId xmlns:p14="http://schemas.microsoft.com/office/powerpoint/2010/main" val="4136714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98CF3C0-2F0E-EFED-7EC2-3E002BC9D5FC}"/>
              </a:ext>
            </a:extLst>
          </p:cNvPr>
          <p:cNvSpPr>
            <a:spLocks noGrp="1"/>
          </p:cNvSpPr>
          <p:nvPr>
            <p:ph type="title"/>
          </p:nvPr>
        </p:nvSpPr>
        <p:spPr/>
        <p:txBody>
          <a:bodyPr/>
          <a:lstStyle/>
          <a:p>
            <a:pPr algn="ctr"/>
            <a:r>
              <a:rPr lang="en-US" dirty="0"/>
              <a:t>REQUIREMENT OF ADOPTION CONT.</a:t>
            </a:r>
          </a:p>
        </p:txBody>
      </p:sp>
      <p:sp>
        <p:nvSpPr>
          <p:cNvPr id="3" name="Content Placeholder 2">
            <a:extLst>
              <a:ext uri="{FF2B5EF4-FFF2-40B4-BE49-F238E27FC236}">
                <a16:creationId xmlns="" xmlns:a16="http://schemas.microsoft.com/office/drawing/2014/main" id="{C5B9F462-967F-4A57-02E4-700CF285D134}"/>
              </a:ext>
            </a:extLst>
          </p:cNvPr>
          <p:cNvSpPr>
            <a:spLocks noGrp="1"/>
          </p:cNvSpPr>
          <p:nvPr>
            <p:ph idx="1"/>
          </p:nvPr>
        </p:nvSpPr>
        <p:spPr/>
        <p:txBody>
          <a:bodyPr>
            <a:normAutofit/>
          </a:bodyPr>
          <a:lstStyle/>
          <a:p>
            <a:r>
              <a:rPr lang="en-US" dirty="0"/>
              <a:t>ADOPTION IS AN OUTCOME OF SAVING FAITH.</a:t>
            </a:r>
          </a:p>
          <a:p>
            <a:r>
              <a:rPr lang="en-US" b="1" dirty="0"/>
              <a:t>Galatians 3:26 (NIV) </a:t>
            </a:r>
            <a:r>
              <a:rPr lang="en-US" dirty="0"/>
              <a:t/>
            </a:r>
            <a:br>
              <a:rPr lang="en-US" dirty="0"/>
            </a:br>
            <a:r>
              <a:rPr lang="en-US" baseline="30000" dirty="0"/>
              <a:t>26 </a:t>
            </a:r>
            <a:r>
              <a:rPr lang="en-US" dirty="0"/>
              <a:t> You are all sons of God through faith in Christ Jesus, </a:t>
            </a:r>
          </a:p>
          <a:p>
            <a:r>
              <a:rPr lang="en-US" b="1" dirty="0"/>
              <a:t>John 1:12 (NIV) </a:t>
            </a:r>
            <a:r>
              <a:rPr lang="en-US" dirty="0"/>
              <a:t/>
            </a:r>
            <a:br>
              <a:rPr lang="en-US" dirty="0"/>
            </a:br>
            <a:r>
              <a:rPr lang="en-US" baseline="30000" dirty="0"/>
              <a:t>12 </a:t>
            </a:r>
            <a:r>
              <a:rPr lang="en-US" dirty="0"/>
              <a:t> Yet to all who received him, to those who believed in his name, he gave the right to become children of God-- </a:t>
            </a:r>
            <a:br>
              <a:rPr lang="en-US" dirty="0"/>
            </a:br>
            <a:r>
              <a:rPr lang="en-US" dirty="0"/>
              <a:t/>
            </a:r>
            <a:br>
              <a:rPr lang="en-US" dirty="0"/>
            </a:br>
            <a:endParaRPr lang="en-US" dirty="0"/>
          </a:p>
        </p:txBody>
      </p:sp>
    </p:spTree>
    <p:extLst>
      <p:ext uri="{BB962C8B-B14F-4D97-AF65-F5344CB8AC3E}">
        <p14:creationId xmlns:p14="http://schemas.microsoft.com/office/powerpoint/2010/main" val="3233972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F5250D2-C630-0564-2469-2145B7CF083B}"/>
              </a:ext>
            </a:extLst>
          </p:cNvPr>
          <p:cNvSpPr>
            <a:spLocks noGrp="1"/>
          </p:cNvSpPr>
          <p:nvPr>
            <p:ph type="title"/>
          </p:nvPr>
        </p:nvSpPr>
        <p:spPr/>
        <p:txBody>
          <a:bodyPr/>
          <a:lstStyle/>
          <a:p>
            <a:pPr algn="ctr"/>
            <a:r>
              <a:rPr lang="en-US" dirty="0"/>
              <a:t>LETS’S DEFINE BIBLICAL ADOPTION</a:t>
            </a:r>
          </a:p>
        </p:txBody>
      </p:sp>
      <p:sp>
        <p:nvSpPr>
          <p:cNvPr id="3" name="Content Placeholder 2">
            <a:extLst>
              <a:ext uri="{FF2B5EF4-FFF2-40B4-BE49-F238E27FC236}">
                <a16:creationId xmlns="" xmlns:a16="http://schemas.microsoft.com/office/drawing/2014/main" id="{33778E6E-4978-33C8-B628-992B0B472F1A}"/>
              </a:ext>
            </a:extLst>
          </p:cNvPr>
          <p:cNvSpPr>
            <a:spLocks noGrp="1"/>
          </p:cNvSpPr>
          <p:nvPr>
            <p:ph idx="1"/>
          </p:nvPr>
        </p:nvSpPr>
        <p:spPr/>
        <p:txBody>
          <a:bodyPr/>
          <a:lstStyle/>
          <a:p>
            <a:r>
              <a:rPr lang="en-US" dirty="0"/>
              <a:t>ADOPTION IS AN ACT OF GOD THAT MAKES US (CHRISTIANS) PART OF HIS FAMILY.</a:t>
            </a:r>
          </a:p>
          <a:p>
            <a:r>
              <a:rPr lang="en-US" b="1" dirty="0"/>
              <a:t>Romans 8:15 (KJV) </a:t>
            </a:r>
            <a:r>
              <a:rPr lang="en-US" dirty="0"/>
              <a:t/>
            </a:r>
            <a:br>
              <a:rPr lang="en-US" dirty="0"/>
            </a:br>
            <a:r>
              <a:rPr lang="en-US" baseline="30000" dirty="0"/>
              <a:t>15 </a:t>
            </a:r>
            <a:r>
              <a:rPr lang="en-US" dirty="0"/>
              <a:t> For ye have not received the spirit of bondage again to fear; but ye have received the Spirit of adoption, whereby we cry, Abba, Father. </a:t>
            </a:r>
          </a:p>
          <a:p>
            <a:r>
              <a:rPr lang="en-US" dirty="0"/>
              <a:t>ADOPTION – “THE PLACING AS A SON”, “A SETTING OR PLACING AS A SON”, </a:t>
            </a:r>
            <a:br>
              <a:rPr lang="en-US" dirty="0"/>
            </a:br>
            <a:endParaRPr lang="en-US" dirty="0"/>
          </a:p>
        </p:txBody>
      </p:sp>
    </p:spTree>
    <p:extLst>
      <p:ext uri="{BB962C8B-B14F-4D97-AF65-F5344CB8AC3E}">
        <p14:creationId xmlns:p14="http://schemas.microsoft.com/office/powerpoint/2010/main" val="1336179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0533DEF-C791-3783-8739-23B87F8D1238}"/>
              </a:ext>
            </a:extLst>
          </p:cNvPr>
          <p:cNvSpPr>
            <a:spLocks noGrp="1"/>
          </p:cNvSpPr>
          <p:nvPr>
            <p:ph type="title"/>
          </p:nvPr>
        </p:nvSpPr>
        <p:spPr/>
        <p:txBody>
          <a:bodyPr/>
          <a:lstStyle/>
          <a:p>
            <a:pPr algn="ctr"/>
            <a:r>
              <a:rPr lang="en-US" dirty="0"/>
              <a:t>PATRIA POTESTAS</a:t>
            </a:r>
          </a:p>
        </p:txBody>
      </p:sp>
      <p:sp>
        <p:nvSpPr>
          <p:cNvPr id="3" name="Content Placeholder 2">
            <a:extLst>
              <a:ext uri="{FF2B5EF4-FFF2-40B4-BE49-F238E27FC236}">
                <a16:creationId xmlns="" xmlns:a16="http://schemas.microsoft.com/office/drawing/2014/main" id="{4E1B8466-1381-E4AE-44FB-861B8E19D01F}"/>
              </a:ext>
            </a:extLst>
          </p:cNvPr>
          <p:cNvSpPr>
            <a:spLocks noGrp="1"/>
          </p:cNvSpPr>
          <p:nvPr>
            <p:ph idx="1"/>
          </p:nvPr>
        </p:nvSpPr>
        <p:spPr/>
        <p:txBody>
          <a:bodyPr>
            <a:normAutofit fontScale="92500"/>
          </a:bodyPr>
          <a:lstStyle/>
          <a:p>
            <a:r>
              <a:rPr lang="en-US" dirty="0"/>
              <a:t>TRANSLATED – “THE FATHERS POWER”</a:t>
            </a:r>
          </a:p>
          <a:p>
            <a:r>
              <a:rPr lang="en-US" dirty="0"/>
              <a:t>IT’S A PICTURE OF WHAT GOD DOES FOR THE CHRISTIAN.</a:t>
            </a:r>
          </a:p>
          <a:p>
            <a:r>
              <a:rPr lang="en-US" dirty="0"/>
              <a:t>PATRIA POTESTAS IS AN ANCIENT ROMAN LAW THAT GAVE THE FATHER ABSOLUTE AUTHORITY OVER HIS CHILDREN AS LONG AS HE LIVED.</a:t>
            </a:r>
          </a:p>
          <a:p>
            <a:r>
              <a:rPr lang="en-US" dirty="0"/>
              <a:t>NO MATTER THE AGE OF THE CHILD, THE FATHER HELD POWER OVER THE PERSONAL AND PROPERTY RIGHTS OF THE CHILD.</a:t>
            </a:r>
          </a:p>
          <a:p>
            <a:r>
              <a:rPr lang="en-US" dirty="0"/>
              <a:t>ADOPTION OF BOYS WAS USED BY FATHERS WHO HAD NO SONS IN ORDER TO KEEP THE BLOODLINE GOING. </a:t>
            </a:r>
          </a:p>
        </p:txBody>
      </p:sp>
    </p:spTree>
    <p:extLst>
      <p:ext uri="{BB962C8B-B14F-4D97-AF65-F5344CB8AC3E}">
        <p14:creationId xmlns:p14="http://schemas.microsoft.com/office/powerpoint/2010/main" val="26802656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2470</TotalTime>
  <Words>752</Words>
  <Application>Microsoft Office PowerPoint</Application>
  <PresentationFormat>Widescreen</PresentationFormat>
  <Paragraphs>81</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Aptos</vt:lpstr>
      <vt:lpstr>Aptos Display</vt:lpstr>
      <vt:lpstr>Arial</vt:lpstr>
      <vt:lpstr>Google Sans</vt:lpstr>
      <vt:lpstr>Office Theme</vt:lpstr>
      <vt:lpstr>ADOPTION</vt:lpstr>
      <vt:lpstr>WHAT ARE YOUR THOUGHTS OF ADOPTION?</vt:lpstr>
      <vt:lpstr>ADOPTION IN SCRIPTURE</vt:lpstr>
      <vt:lpstr>REQUIREMENT TO BE ADOPTED</vt:lpstr>
      <vt:lpstr>REQUIREMENT TO BE ADOPTED CONT.</vt:lpstr>
      <vt:lpstr>REQUIREMENT FOR ADOPTION CONT.</vt:lpstr>
      <vt:lpstr>REQUIREMENT OF ADOPTION CONT.</vt:lpstr>
      <vt:lpstr>LETS’S DEFINE BIBLICAL ADOPTION</vt:lpstr>
      <vt:lpstr>PATRIA POTESTAS</vt:lpstr>
      <vt:lpstr>PATRIA POTESTAS CONT.</vt:lpstr>
      <vt:lpstr>BENEFITS OF ADOPTION</vt:lpstr>
      <vt:lpstr>BENEFITS OF ADOPTION CONT.</vt:lpstr>
      <vt:lpstr>BENEFITS OF ADOPTION CONT.</vt:lpstr>
      <vt:lpstr>BENEFITS OF ADOPTION CONT.</vt:lpstr>
      <vt:lpstr>BENEFITS OF ADOPTION CONT.</vt:lpstr>
      <vt:lpstr>BENEFITS OF ADOPTION</vt:lpstr>
      <vt:lpstr>BENEFITS OF ADOPTION CONT.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ADOPTION</dc:title>
  <dc:creator>Stephen Evans</dc:creator>
  <cp:lastModifiedBy>Carole Dillon</cp:lastModifiedBy>
  <cp:revision>7</cp:revision>
  <cp:lastPrinted>2024-06-12T18:38:06Z</cp:lastPrinted>
  <dcterms:created xsi:type="dcterms:W3CDTF">2024-06-10T21:15:31Z</dcterms:created>
  <dcterms:modified xsi:type="dcterms:W3CDTF">2024-06-12T18:39:20Z</dcterms:modified>
</cp:coreProperties>
</file>