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webp" ContentType="image/webp"/>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7" r:id="rId2"/>
    <p:sldId id="266" r:id="rId3"/>
    <p:sldId id="257" r:id="rId4"/>
    <p:sldId id="264" r:id="rId5"/>
    <p:sldId id="262" r:id="rId6"/>
    <p:sldId id="258" r:id="rId7"/>
    <p:sldId id="260" r:id="rId8"/>
    <p:sldId id="259" r:id="rId9"/>
    <p:sldId id="261" r:id="rId10"/>
    <p:sldId id="263" r:id="rId1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799" autoAdjust="0"/>
    <p:restoredTop sz="94674"/>
  </p:normalViewPr>
  <p:slideViewPr>
    <p:cSldViewPr snapToGrid="0">
      <p:cViewPr varScale="1">
        <p:scale>
          <a:sx n="124" d="100"/>
          <a:sy n="124" d="100"/>
        </p:scale>
        <p:origin x="126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A8A5CE0F-62E7-4D7F-8D61-49195E473BD6}" type="datetimeFigureOut">
              <a:rPr lang="en-US" smtClean="0"/>
              <a:t>7/31/24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05F820E8-BE68-4EFC-9CE1-410349287C50}" type="slidenum">
              <a:rPr lang="en-US" smtClean="0"/>
              <a:t>‹#›</a:t>
            </a:fld>
            <a:endParaRPr lang="en-US"/>
          </a:p>
        </p:txBody>
      </p:sp>
    </p:spTree>
    <p:extLst>
      <p:ext uri="{BB962C8B-B14F-4D97-AF65-F5344CB8AC3E}">
        <p14:creationId xmlns:p14="http://schemas.microsoft.com/office/powerpoint/2010/main" val="13783097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F820E8-BE68-4EFC-9CE1-410349287C50}" type="slidenum">
              <a:rPr lang="en-US" smtClean="0"/>
              <a:t>8</a:t>
            </a:fld>
            <a:endParaRPr lang="en-US"/>
          </a:p>
        </p:txBody>
      </p:sp>
    </p:spTree>
    <p:extLst>
      <p:ext uri="{BB962C8B-B14F-4D97-AF65-F5344CB8AC3E}">
        <p14:creationId xmlns:p14="http://schemas.microsoft.com/office/powerpoint/2010/main" val="1047058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899C1-D7C8-0FA3-4CB5-D25FFCB965B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FB5CC81-9F20-1D84-EA04-62E2A9F2B0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B6CA4A1-9545-3CEE-B1A8-7DEF84AC8D1E}"/>
              </a:ext>
            </a:extLst>
          </p:cNvPr>
          <p:cNvSpPr>
            <a:spLocks noGrp="1"/>
          </p:cNvSpPr>
          <p:nvPr>
            <p:ph type="dt" sz="half" idx="10"/>
          </p:nvPr>
        </p:nvSpPr>
        <p:spPr/>
        <p:txBody>
          <a:bodyPr/>
          <a:lstStyle/>
          <a:p>
            <a:fld id="{3D8C471A-5FC3-44B5-BA1E-7792A142060B}" type="datetimeFigureOut">
              <a:rPr lang="en-US" smtClean="0"/>
              <a:t>7/31/24</a:t>
            </a:fld>
            <a:endParaRPr lang="en-US"/>
          </a:p>
        </p:txBody>
      </p:sp>
      <p:sp>
        <p:nvSpPr>
          <p:cNvPr id="5" name="Footer Placeholder 4">
            <a:extLst>
              <a:ext uri="{FF2B5EF4-FFF2-40B4-BE49-F238E27FC236}">
                <a16:creationId xmlns:a16="http://schemas.microsoft.com/office/drawing/2014/main" id="{9D244B00-6C80-5E22-531B-9F79BAAFE0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7A7A48-06F0-A8C9-C493-9E07F81F67D8}"/>
              </a:ext>
            </a:extLst>
          </p:cNvPr>
          <p:cNvSpPr>
            <a:spLocks noGrp="1"/>
          </p:cNvSpPr>
          <p:nvPr>
            <p:ph type="sldNum" sz="quarter" idx="12"/>
          </p:nvPr>
        </p:nvSpPr>
        <p:spPr/>
        <p:txBody>
          <a:bodyPr/>
          <a:lstStyle/>
          <a:p>
            <a:fld id="{87A66A8E-6756-422C-B427-FD0977435E44}" type="slidenum">
              <a:rPr lang="en-US" smtClean="0"/>
              <a:t>‹#›</a:t>
            </a:fld>
            <a:endParaRPr lang="en-US"/>
          </a:p>
        </p:txBody>
      </p:sp>
    </p:spTree>
    <p:extLst>
      <p:ext uri="{BB962C8B-B14F-4D97-AF65-F5344CB8AC3E}">
        <p14:creationId xmlns:p14="http://schemas.microsoft.com/office/powerpoint/2010/main" val="271185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1EE34-B85E-37BB-1A30-73A41781A96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2FEAC30-465E-6B2B-29D6-DD3D518B820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47FD81-09B5-51E3-7740-464805A04349}"/>
              </a:ext>
            </a:extLst>
          </p:cNvPr>
          <p:cNvSpPr>
            <a:spLocks noGrp="1"/>
          </p:cNvSpPr>
          <p:nvPr>
            <p:ph type="dt" sz="half" idx="10"/>
          </p:nvPr>
        </p:nvSpPr>
        <p:spPr/>
        <p:txBody>
          <a:bodyPr/>
          <a:lstStyle/>
          <a:p>
            <a:fld id="{3D8C471A-5FC3-44B5-BA1E-7792A142060B}" type="datetimeFigureOut">
              <a:rPr lang="en-US" smtClean="0"/>
              <a:t>7/31/24</a:t>
            </a:fld>
            <a:endParaRPr lang="en-US"/>
          </a:p>
        </p:txBody>
      </p:sp>
      <p:sp>
        <p:nvSpPr>
          <p:cNvPr id="5" name="Footer Placeholder 4">
            <a:extLst>
              <a:ext uri="{FF2B5EF4-FFF2-40B4-BE49-F238E27FC236}">
                <a16:creationId xmlns:a16="http://schemas.microsoft.com/office/drawing/2014/main" id="{4025717F-C310-A00B-A9FD-48447EEE75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450EA5-B0C6-65E7-421D-06895F252E9C}"/>
              </a:ext>
            </a:extLst>
          </p:cNvPr>
          <p:cNvSpPr>
            <a:spLocks noGrp="1"/>
          </p:cNvSpPr>
          <p:nvPr>
            <p:ph type="sldNum" sz="quarter" idx="12"/>
          </p:nvPr>
        </p:nvSpPr>
        <p:spPr/>
        <p:txBody>
          <a:bodyPr/>
          <a:lstStyle/>
          <a:p>
            <a:fld id="{87A66A8E-6756-422C-B427-FD0977435E44}" type="slidenum">
              <a:rPr lang="en-US" smtClean="0"/>
              <a:t>‹#›</a:t>
            </a:fld>
            <a:endParaRPr lang="en-US"/>
          </a:p>
        </p:txBody>
      </p:sp>
    </p:spTree>
    <p:extLst>
      <p:ext uri="{BB962C8B-B14F-4D97-AF65-F5344CB8AC3E}">
        <p14:creationId xmlns:p14="http://schemas.microsoft.com/office/powerpoint/2010/main" val="14092277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0551FA-684F-3043-3C44-CE04AE09E28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243E244-3C54-E2BB-33C8-9EC592E0A34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FC013A-7269-5983-D27A-FC778B63FA2C}"/>
              </a:ext>
            </a:extLst>
          </p:cNvPr>
          <p:cNvSpPr>
            <a:spLocks noGrp="1"/>
          </p:cNvSpPr>
          <p:nvPr>
            <p:ph type="dt" sz="half" idx="10"/>
          </p:nvPr>
        </p:nvSpPr>
        <p:spPr/>
        <p:txBody>
          <a:bodyPr/>
          <a:lstStyle/>
          <a:p>
            <a:fld id="{3D8C471A-5FC3-44B5-BA1E-7792A142060B}" type="datetimeFigureOut">
              <a:rPr lang="en-US" smtClean="0"/>
              <a:t>7/31/24</a:t>
            </a:fld>
            <a:endParaRPr lang="en-US"/>
          </a:p>
        </p:txBody>
      </p:sp>
      <p:sp>
        <p:nvSpPr>
          <p:cNvPr id="5" name="Footer Placeholder 4">
            <a:extLst>
              <a:ext uri="{FF2B5EF4-FFF2-40B4-BE49-F238E27FC236}">
                <a16:creationId xmlns:a16="http://schemas.microsoft.com/office/drawing/2014/main" id="{6A222373-EAED-1EAC-8237-C15EF855D1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D56D7E-4819-D35A-9EF7-78BE3584E760}"/>
              </a:ext>
            </a:extLst>
          </p:cNvPr>
          <p:cNvSpPr>
            <a:spLocks noGrp="1"/>
          </p:cNvSpPr>
          <p:nvPr>
            <p:ph type="sldNum" sz="quarter" idx="12"/>
          </p:nvPr>
        </p:nvSpPr>
        <p:spPr/>
        <p:txBody>
          <a:bodyPr/>
          <a:lstStyle/>
          <a:p>
            <a:fld id="{87A66A8E-6756-422C-B427-FD0977435E44}" type="slidenum">
              <a:rPr lang="en-US" smtClean="0"/>
              <a:t>‹#›</a:t>
            </a:fld>
            <a:endParaRPr lang="en-US"/>
          </a:p>
        </p:txBody>
      </p:sp>
    </p:spTree>
    <p:extLst>
      <p:ext uri="{BB962C8B-B14F-4D97-AF65-F5344CB8AC3E}">
        <p14:creationId xmlns:p14="http://schemas.microsoft.com/office/powerpoint/2010/main" val="3131581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237116-4216-3FA3-2E8B-1ADED259937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9C384E9-B2B3-8D50-E1F9-DA03CC5FF11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C1EADB-EE2E-08DD-87C6-4CFA286ED15A}"/>
              </a:ext>
            </a:extLst>
          </p:cNvPr>
          <p:cNvSpPr>
            <a:spLocks noGrp="1"/>
          </p:cNvSpPr>
          <p:nvPr>
            <p:ph type="dt" sz="half" idx="10"/>
          </p:nvPr>
        </p:nvSpPr>
        <p:spPr/>
        <p:txBody>
          <a:bodyPr/>
          <a:lstStyle/>
          <a:p>
            <a:fld id="{3D8C471A-5FC3-44B5-BA1E-7792A142060B}" type="datetimeFigureOut">
              <a:rPr lang="en-US" smtClean="0"/>
              <a:t>7/31/24</a:t>
            </a:fld>
            <a:endParaRPr lang="en-US"/>
          </a:p>
        </p:txBody>
      </p:sp>
      <p:sp>
        <p:nvSpPr>
          <p:cNvPr id="5" name="Footer Placeholder 4">
            <a:extLst>
              <a:ext uri="{FF2B5EF4-FFF2-40B4-BE49-F238E27FC236}">
                <a16:creationId xmlns:a16="http://schemas.microsoft.com/office/drawing/2014/main" id="{279FB1FE-B190-FA1B-49E6-A6635BE842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357526-1757-413A-C7D7-3054EE94EA77}"/>
              </a:ext>
            </a:extLst>
          </p:cNvPr>
          <p:cNvSpPr>
            <a:spLocks noGrp="1"/>
          </p:cNvSpPr>
          <p:nvPr>
            <p:ph type="sldNum" sz="quarter" idx="12"/>
          </p:nvPr>
        </p:nvSpPr>
        <p:spPr/>
        <p:txBody>
          <a:bodyPr/>
          <a:lstStyle/>
          <a:p>
            <a:fld id="{87A66A8E-6756-422C-B427-FD0977435E44}" type="slidenum">
              <a:rPr lang="en-US" smtClean="0"/>
              <a:t>‹#›</a:t>
            </a:fld>
            <a:endParaRPr lang="en-US"/>
          </a:p>
        </p:txBody>
      </p:sp>
    </p:spTree>
    <p:extLst>
      <p:ext uri="{BB962C8B-B14F-4D97-AF65-F5344CB8AC3E}">
        <p14:creationId xmlns:p14="http://schemas.microsoft.com/office/powerpoint/2010/main" val="3778119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A1C95A-323C-50AD-0A59-B45842DF87F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6B2E5DF-92B7-3152-6479-AC40D6E514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8B9D051-7244-1F3D-DCE1-F77294C9645F}"/>
              </a:ext>
            </a:extLst>
          </p:cNvPr>
          <p:cNvSpPr>
            <a:spLocks noGrp="1"/>
          </p:cNvSpPr>
          <p:nvPr>
            <p:ph type="dt" sz="half" idx="10"/>
          </p:nvPr>
        </p:nvSpPr>
        <p:spPr/>
        <p:txBody>
          <a:bodyPr/>
          <a:lstStyle/>
          <a:p>
            <a:fld id="{3D8C471A-5FC3-44B5-BA1E-7792A142060B}" type="datetimeFigureOut">
              <a:rPr lang="en-US" smtClean="0"/>
              <a:t>7/31/24</a:t>
            </a:fld>
            <a:endParaRPr lang="en-US"/>
          </a:p>
        </p:txBody>
      </p:sp>
      <p:sp>
        <p:nvSpPr>
          <p:cNvPr id="5" name="Footer Placeholder 4">
            <a:extLst>
              <a:ext uri="{FF2B5EF4-FFF2-40B4-BE49-F238E27FC236}">
                <a16:creationId xmlns:a16="http://schemas.microsoft.com/office/drawing/2014/main" id="{AE136409-2EB0-EDD5-E6ED-59CAB97187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7648A4-C3FC-3E54-8D19-462876EE77A6}"/>
              </a:ext>
            </a:extLst>
          </p:cNvPr>
          <p:cNvSpPr>
            <a:spLocks noGrp="1"/>
          </p:cNvSpPr>
          <p:nvPr>
            <p:ph type="sldNum" sz="quarter" idx="12"/>
          </p:nvPr>
        </p:nvSpPr>
        <p:spPr/>
        <p:txBody>
          <a:bodyPr/>
          <a:lstStyle/>
          <a:p>
            <a:fld id="{87A66A8E-6756-422C-B427-FD0977435E44}" type="slidenum">
              <a:rPr lang="en-US" smtClean="0"/>
              <a:t>‹#›</a:t>
            </a:fld>
            <a:endParaRPr lang="en-US"/>
          </a:p>
        </p:txBody>
      </p:sp>
    </p:spTree>
    <p:extLst>
      <p:ext uri="{BB962C8B-B14F-4D97-AF65-F5344CB8AC3E}">
        <p14:creationId xmlns:p14="http://schemas.microsoft.com/office/powerpoint/2010/main" val="42578766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BDC39-090E-A0FA-110F-931EE569B1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9AFE2AE-53D2-7025-50AF-16C92A4D8CB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C799E2B-099C-65FA-AB2C-A18142E0CDF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84726C2-2D3E-0604-C5C6-E92EFFF52563}"/>
              </a:ext>
            </a:extLst>
          </p:cNvPr>
          <p:cNvSpPr>
            <a:spLocks noGrp="1"/>
          </p:cNvSpPr>
          <p:nvPr>
            <p:ph type="dt" sz="half" idx="10"/>
          </p:nvPr>
        </p:nvSpPr>
        <p:spPr/>
        <p:txBody>
          <a:bodyPr/>
          <a:lstStyle/>
          <a:p>
            <a:fld id="{3D8C471A-5FC3-44B5-BA1E-7792A142060B}" type="datetimeFigureOut">
              <a:rPr lang="en-US" smtClean="0"/>
              <a:t>7/31/24</a:t>
            </a:fld>
            <a:endParaRPr lang="en-US"/>
          </a:p>
        </p:txBody>
      </p:sp>
      <p:sp>
        <p:nvSpPr>
          <p:cNvPr id="6" name="Footer Placeholder 5">
            <a:extLst>
              <a:ext uri="{FF2B5EF4-FFF2-40B4-BE49-F238E27FC236}">
                <a16:creationId xmlns:a16="http://schemas.microsoft.com/office/drawing/2014/main" id="{1FDCF4B2-1CAC-0C34-39FA-A53936CAA88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66BA7B-6704-8ED1-FE14-B4992BD04C71}"/>
              </a:ext>
            </a:extLst>
          </p:cNvPr>
          <p:cNvSpPr>
            <a:spLocks noGrp="1"/>
          </p:cNvSpPr>
          <p:nvPr>
            <p:ph type="sldNum" sz="quarter" idx="12"/>
          </p:nvPr>
        </p:nvSpPr>
        <p:spPr/>
        <p:txBody>
          <a:bodyPr/>
          <a:lstStyle/>
          <a:p>
            <a:fld id="{87A66A8E-6756-422C-B427-FD0977435E44}" type="slidenum">
              <a:rPr lang="en-US" smtClean="0"/>
              <a:t>‹#›</a:t>
            </a:fld>
            <a:endParaRPr lang="en-US"/>
          </a:p>
        </p:txBody>
      </p:sp>
    </p:spTree>
    <p:extLst>
      <p:ext uri="{BB962C8B-B14F-4D97-AF65-F5344CB8AC3E}">
        <p14:creationId xmlns:p14="http://schemas.microsoft.com/office/powerpoint/2010/main" val="1020982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C00C9-3C35-6885-7D17-4AF53A87D22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3DB7000-14F9-C39E-E1FF-8CAAD0A22F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314210D-BC71-A47A-824C-12E1D78158D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3A90EE4-4261-4219-772F-53068D11A2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970C51C-26CF-08C6-ADE3-08DC25DEC2B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EB83D53-F4D2-38A1-2264-97F0CB0D5B20}"/>
              </a:ext>
            </a:extLst>
          </p:cNvPr>
          <p:cNvSpPr>
            <a:spLocks noGrp="1"/>
          </p:cNvSpPr>
          <p:nvPr>
            <p:ph type="dt" sz="half" idx="10"/>
          </p:nvPr>
        </p:nvSpPr>
        <p:spPr/>
        <p:txBody>
          <a:bodyPr/>
          <a:lstStyle/>
          <a:p>
            <a:fld id="{3D8C471A-5FC3-44B5-BA1E-7792A142060B}" type="datetimeFigureOut">
              <a:rPr lang="en-US" smtClean="0"/>
              <a:t>7/31/24</a:t>
            </a:fld>
            <a:endParaRPr lang="en-US"/>
          </a:p>
        </p:txBody>
      </p:sp>
      <p:sp>
        <p:nvSpPr>
          <p:cNvPr id="8" name="Footer Placeholder 7">
            <a:extLst>
              <a:ext uri="{FF2B5EF4-FFF2-40B4-BE49-F238E27FC236}">
                <a16:creationId xmlns:a16="http://schemas.microsoft.com/office/drawing/2014/main" id="{0B7D541E-8688-1715-9734-E0E0242BFAF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86FBF87-8EFB-AACD-F877-59335DE4A054}"/>
              </a:ext>
            </a:extLst>
          </p:cNvPr>
          <p:cNvSpPr>
            <a:spLocks noGrp="1"/>
          </p:cNvSpPr>
          <p:nvPr>
            <p:ph type="sldNum" sz="quarter" idx="12"/>
          </p:nvPr>
        </p:nvSpPr>
        <p:spPr/>
        <p:txBody>
          <a:bodyPr/>
          <a:lstStyle/>
          <a:p>
            <a:fld id="{87A66A8E-6756-422C-B427-FD0977435E44}" type="slidenum">
              <a:rPr lang="en-US" smtClean="0"/>
              <a:t>‹#›</a:t>
            </a:fld>
            <a:endParaRPr lang="en-US"/>
          </a:p>
        </p:txBody>
      </p:sp>
    </p:spTree>
    <p:extLst>
      <p:ext uri="{BB962C8B-B14F-4D97-AF65-F5344CB8AC3E}">
        <p14:creationId xmlns:p14="http://schemas.microsoft.com/office/powerpoint/2010/main" val="1052487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4C225-2E2A-6168-551C-1AA2604DE8B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15BD747-6970-4C30-5E1B-4BD8B11A328B}"/>
              </a:ext>
            </a:extLst>
          </p:cNvPr>
          <p:cNvSpPr>
            <a:spLocks noGrp="1"/>
          </p:cNvSpPr>
          <p:nvPr>
            <p:ph type="dt" sz="half" idx="10"/>
          </p:nvPr>
        </p:nvSpPr>
        <p:spPr/>
        <p:txBody>
          <a:bodyPr/>
          <a:lstStyle/>
          <a:p>
            <a:fld id="{3D8C471A-5FC3-44B5-BA1E-7792A142060B}" type="datetimeFigureOut">
              <a:rPr lang="en-US" smtClean="0"/>
              <a:t>7/31/24</a:t>
            </a:fld>
            <a:endParaRPr lang="en-US"/>
          </a:p>
        </p:txBody>
      </p:sp>
      <p:sp>
        <p:nvSpPr>
          <p:cNvPr id="4" name="Footer Placeholder 3">
            <a:extLst>
              <a:ext uri="{FF2B5EF4-FFF2-40B4-BE49-F238E27FC236}">
                <a16:creationId xmlns:a16="http://schemas.microsoft.com/office/drawing/2014/main" id="{311A29C2-BE54-999F-EBF9-E072591D772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91C3766-F3F7-069F-E411-1087C1760D34}"/>
              </a:ext>
            </a:extLst>
          </p:cNvPr>
          <p:cNvSpPr>
            <a:spLocks noGrp="1"/>
          </p:cNvSpPr>
          <p:nvPr>
            <p:ph type="sldNum" sz="quarter" idx="12"/>
          </p:nvPr>
        </p:nvSpPr>
        <p:spPr/>
        <p:txBody>
          <a:bodyPr/>
          <a:lstStyle/>
          <a:p>
            <a:fld id="{87A66A8E-6756-422C-B427-FD0977435E44}" type="slidenum">
              <a:rPr lang="en-US" smtClean="0"/>
              <a:t>‹#›</a:t>
            </a:fld>
            <a:endParaRPr lang="en-US"/>
          </a:p>
        </p:txBody>
      </p:sp>
    </p:spTree>
    <p:extLst>
      <p:ext uri="{BB962C8B-B14F-4D97-AF65-F5344CB8AC3E}">
        <p14:creationId xmlns:p14="http://schemas.microsoft.com/office/powerpoint/2010/main" val="1848788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9C70B5-6481-7211-6957-B2C45877EC8B}"/>
              </a:ext>
            </a:extLst>
          </p:cNvPr>
          <p:cNvSpPr>
            <a:spLocks noGrp="1"/>
          </p:cNvSpPr>
          <p:nvPr>
            <p:ph type="dt" sz="half" idx="10"/>
          </p:nvPr>
        </p:nvSpPr>
        <p:spPr/>
        <p:txBody>
          <a:bodyPr/>
          <a:lstStyle/>
          <a:p>
            <a:fld id="{3D8C471A-5FC3-44B5-BA1E-7792A142060B}" type="datetimeFigureOut">
              <a:rPr lang="en-US" smtClean="0"/>
              <a:t>7/31/24</a:t>
            </a:fld>
            <a:endParaRPr lang="en-US"/>
          </a:p>
        </p:txBody>
      </p:sp>
      <p:sp>
        <p:nvSpPr>
          <p:cNvPr id="3" name="Footer Placeholder 2">
            <a:extLst>
              <a:ext uri="{FF2B5EF4-FFF2-40B4-BE49-F238E27FC236}">
                <a16:creationId xmlns:a16="http://schemas.microsoft.com/office/drawing/2014/main" id="{D626FC5F-B27C-1444-CF29-FC4C8CF4714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520AC1C-48E3-7C32-4E77-615C128C0235}"/>
              </a:ext>
            </a:extLst>
          </p:cNvPr>
          <p:cNvSpPr>
            <a:spLocks noGrp="1"/>
          </p:cNvSpPr>
          <p:nvPr>
            <p:ph type="sldNum" sz="quarter" idx="12"/>
          </p:nvPr>
        </p:nvSpPr>
        <p:spPr/>
        <p:txBody>
          <a:bodyPr/>
          <a:lstStyle/>
          <a:p>
            <a:fld id="{87A66A8E-6756-422C-B427-FD0977435E44}" type="slidenum">
              <a:rPr lang="en-US" smtClean="0"/>
              <a:t>‹#›</a:t>
            </a:fld>
            <a:endParaRPr lang="en-US"/>
          </a:p>
        </p:txBody>
      </p:sp>
    </p:spTree>
    <p:extLst>
      <p:ext uri="{BB962C8B-B14F-4D97-AF65-F5344CB8AC3E}">
        <p14:creationId xmlns:p14="http://schemas.microsoft.com/office/powerpoint/2010/main" val="1470331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FA293-A0F2-F79F-30A6-B941CE9A11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700232-EEE7-AAFB-5369-400EC9DD6B7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E8CC7C7-A338-E605-E5E0-F8D0A74766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AC5FC5-F062-79FB-198F-F1E46478893C}"/>
              </a:ext>
            </a:extLst>
          </p:cNvPr>
          <p:cNvSpPr>
            <a:spLocks noGrp="1"/>
          </p:cNvSpPr>
          <p:nvPr>
            <p:ph type="dt" sz="half" idx="10"/>
          </p:nvPr>
        </p:nvSpPr>
        <p:spPr/>
        <p:txBody>
          <a:bodyPr/>
          <a:lstStyle/>
          <a:p>
            <a:fld id="{3D8C471A-5FC3-44B5-BA1E-7792A142060B}" type="datetimeFigureOut">
              <a:rPr lang="en-US" smtClean="0"/>
              <a:t>7/31/24</a:t>
            </a:fld>
            <a:endParaRPr lang="en-US"/>
          </a:p>
        </p:txBody>
      </p:sp>
      <p:sp>
        <p:nvSpPr>
          <p:cNvPr id="6" name="Footer Placeholder 5">
            <a:extLst>
              <a:ext uri="{FF2B5EF4-FFF2-40B4-BE49-F238E27FC236}">
                <a16:creationId xmlns:a16="http://schemas.microsoft.com/office/drawing/2014/main" id="{C88148C6-0585-4406-E349-C059A612F3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C370B3-4AE3-3EB0-101E-CA94C3CC464B}"/>
              </a:ext>
            </a:extLst>
          </p:cNvPr>
          <p:cNvSpPr>
            <a:spLocks noGrp="1"/>
          </p:cNvSpPr>
          <p:nvPr>
            <p:ph type="sldNum" sz="quarter" idx="12"/>
          </p:nvPr>
        </p:nvSpPr>
        <p:spPr/>
        <p:txBody>
          <a:bodyPr/>
          <a:lstStyle/>
          <a:p>
            <a:fld id="{87A66A8E-6756-422C-B427-FD0977435E44}" type="slidenum">
              <a:rPr lang="en-US" smtClean="0"/>
              <a:t>‹#›</a:t>
            </a:fld>
            <a:endParaRPr lang="en-US"/>
          </a:p>
        </p:txBody>
      </p:sp>
    </p:spTree>
    <p:extLst>
      <p:ext uri="{BB962C8B-B14F-4D97-AF65-F5344CB8AC3E}">
        <p14:creationId xmlns:p14="http://schemas.microsoft.com/office/powerpoint/2010/main" val="2053758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9B1FE-3041-5118-2EE9-209E421604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1B21793-20A0-2519-2518-8B331C4056E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4D2049E-A9F6-E450-05F4-48D0F63304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2461DA-0B0F-F975-F34B-F7DF012EA4C6}"/>
              </a:ext>
            </a:extLst>
          </p:cNvPr>
          <p:cNvSpPr>
            <a:spLocks noGrp="1"/>
          </p:cNvSpPr>
          <p:nvPr>
            <p:ph type="dt" sz="half" idx="10"/>
          </p:nvPr>
        </p:nvSpPr>
        <p:spPr/>
        <p:txBody>
          <a:bodyPr/>
          <a:lstStyle/>
          <a:p>
            <a:fld id="{3D8C471A-5FC3-44B5-BA1E-7792A142060B}" type="datetimeFigureOut">
              <a:rPr lang="en-US" smtClean="0"/>
              <a:t>7/31/24</a:t>
            </a:fld>
            <a:endParaRPr lang="en-US"/>
          </a:p>
        </p:txBody>
      </p:sp>
      <p:sp>
        <p:nvSpPr>
          <p:cNvPr id="6" name="Footer Placeholder 5">
            <a:extLst>
              <a:ext uri="{FF2B5EF4-FFF2-40B4-BE49-F238E27FC236}">
                <a16:creationId xmlns:a16="http://schemas.microsoft.com/office/drawing/2014/main" id="{3C2BA54E-3D94-F424-BA8D-D332A50534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64A0F1-09C0-CAA6-D229-6A994EACFBF2}"/>
              </a:ext>
            </a:extLst>
          </p:cNvPr>
          <p:cNvSpPr>
            <a:spLocks noGrp="1"/>
          </p:cNvSpPr>
          <p:nvPr>
            <p:ph type="sldNum" sz="quarter" idx="12"/>
          </p:nvPr>
        </p:nvSpPr>
        <p:spPr/>
        <p:txBody>
          <a:bodyPr/>
          <a:lstStyle/>
          <a:p>
            <a:fld id="{87A66A8E-6756-422C-B427-FD0977435E44}" type="slidenum">
              <a:rPr lang="en-US" smtClean="0"/>
              <a:t>‹#›</a:t>
            </a:fld>
            <a:endParaRPr lang="en-US"/>
          </a:p>
        </p:txBody>
      </p:sp>
    </p:spTree>
    <p:extLst>
      <p:ext uri="{BB962C8B-B14F-4D97-AF65-F5344CB8AC3E}">
        <p14:creationId xmlns:p14="http://schemas.microsoft.com/office/powerpoint/2010/main" val="3051176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EF383C7-2F23-59FF-2616-0A975618AE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8F58487-3F1A-582D-5A42-46A79ECBC3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558D15-2CF4-A1B7-72AF-C287D8B8432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8C471A-5FC3-44B5-BA1E-7792A142060B}" type="datetimeFigureOut">
              <a:rPr lang="en-US" smtClean="0"/>
              <a:t>7/31/24</a:t>
            </a:fld>
            <a:endParaRPr lang="en-US"/>
          </a:p>
        </p:txBody>
      </p:sp>
      <p:sp>
        <p:nvSpPr>
          <p:cNvPr id="5" name="Footer Placeholder 4">
            <a:extLst>
              <a:ext uri="{FF2B5EF4-FFF2-40B4-BE49-F238E27FC236}">
                <a16:creationId xmlns:a16="http://schemas.microsoft.com/office/drawing/2014/main" id="{CEF906B5-8A8B-9262-A88F-0FC6A425B65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EB4F60D-31EA-286B-C03E-3DD518E4F5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A66A8E-6756-422C-B427-FD0977435E44}" type="slidenum">
              <a:rPr lang="en-US" smtClean="0"/>
              <a:t>‹#›</a:t>
            </a:fld>
            <a:endParaRPr lang="en-US"/>
          </a:p>
        </p:txBody>
      </p:sp>
    </p:spTree>
    <p:extLst>
      <p:ext uri="{BB962C8B-B14F-4D97-AF65-F5344CB8AC3E}">
        <p14:creationId xmlns:p14="http://schemas.microsoft.com/office/powerpoint/2010/main" val="26830121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webp"/><Relationship Id="rId2" Type="http://schemas.openxmlformats.org/officeDocument/2006/relationships/image" Target="../media/image3.jpg"/><Relationship Id="rId1" Type="http://schemas.openxmlformats.org/officeDocument/2006/relationships/slideLayout" Target="../slideLayouts/slideLayout7.xml"/><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webp"/><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7AF9DD7-6E20-1CF1-9033-0B08F29DCE3E}"/>
              </a:ext>
            </a:extLst>
          </p:cNvPr>
          <p:cNvSpPr txBox="1"/>
          <p:nvPr/>
        </p:nvSpPr>
        <p:spPr>
          <a:xfrm>
            <a:off x="150830" y="524031"/>
            <a:ext cx="11736370" cy="5878532"/>
          </a:xfrm>
          <a:prstGeom prst="rect">
            <a:avLst/>
          </a:prstGeom>
          <a:noFill/>
        </p:spPr>
        <p:txBody>
          <a:bodyPr wrap="square" rtlCol="0">
            <a:spAutoFit/>
          </a:bodyPr>
          <a:lstStyle/>
          <a:p>
            <a:r>
              <a:rPr lang="en-US" dirty="0"/>
              <a:t>   </a:t>
            </a:r>
            <a:r>
              <a:rPr lang="en-US" sz="5400" dirty="0">
                <a:solidFill>
                  <a:schemeClr val="accent2">
                    <a:lumMod val="50000"/>
                  </a:schemeClr>
                </a:solidFill>
                <a:latin typeface="Rockwell Extra Bold" panose="02060903040505020403" pitchFamily="18" charset="0"/>
              </a:rPr>
              <a:t>Development is necessary!!</a:t>
            </a:r>
          </a:p>
          <a:p>
            <a:endParaRPr lang="en-US" sz="5400" dirty="0">
              <a:solidFill>
                <a:schemeClr val="accent2">
                  <a:lumMod val="50000"/>
                </a:schemeClr>
              </a:solidFill>
              <a:latin typeface="Rockwell Extra Bold" panose="02060903040505020403" pitchFamily="18" charset="0"/>
            </a:endParaRPr>
          </a:p>
          <a:p>
            <a:r>
              <a:rPr lang="en-US" sz="5400" dirty="0">
                <a:solidFill>
                  <a:schemeClr val="accent2">
                    <a:lumMod val="50000"/>
                  </a:schemeClr>
                </a:solidFill>
                <a:latin typeface="Rockwell Extra Bold" panose="02060903040505020403" pitchFamily="18" charset="0"/>
              </a:rPr>
              <a:t>    </a:t>
            </a:r>
            <a:r>
              <a:rPr lang="en-US" sz="5400" u="sng" dirty="0">
                <a:solidFill>
                  <a:schemeClr val="accent2">
                    <a:lumMod val="50000"/>
                  </a:schemeClr>
                </a:solidFill>
                <a:latin typeface="Rockwell Extra Bold" panose="02060903040505020403" pitchFamily="18" charset="0"/>
              </a:rPr>
              <a:t>A  Look at the Children of           </a:t>
            </a:r>
            <a:r>
              <a:rPr lang="en-US" sz="5400" dirty="0">
                <a:solidFill>
                  <a:schemeClr val="accent2">
                    <a:lumMod val="50000"/>
                  </a:schemeClr>
                </a:solidFill>
                <a:latin typeface="Rockwell Extra Bold" panose="02060903040505020403" pitchFamily="18" charset="0"/>
              </a:rPr>
              <a:t>					</a:t>
            </a:r>
            <a:r>
              <a:rPr lang="en-US" sz="5400" u="sng" dirty="0">
                <a:solidFill>
                  <a:schemeClr val="accent2">
                    <a:lumMod val="50000"/>
                  </a:schemeClr>
                </a:solidFill>
                <a:latin typeface="Rockwell Extra Bold" panose="02060903040505020403" pitchFamily="18" charset="0"/>
              </a:rPr>
              <a:t>Israel</a:t>
            </a:r>
          </a:p>
          <a:p>
            <a:r>
              <a:rPr lang="en-US" sz="3200" dirty="0">
                <a:solidFill>
                  <a:schemeClr val="accent2">
                    <a:lumMod val="50000"/>
                  </a:schemeClr>
                </a:solidFill>
                <a:latin typeface="Rockwell Extra Bold" panose="02060903040505020403" pitchFamily="18" charset="0"/>
              </a:rPr>
              <a:t>Numbers 11: 1-2</a:t>
            </a:r>
          </a:p>
          <a:p>
            <a:r>
              <a:rPr lang="en-US" sz="3200" dirty="0">
                <a:solidFill>
                  <a:schemeClr val="accent2">
                    <a:lumMod val="50000"/>
                  </a:schemeClr>
                </a:solidFill>
                <a:latin typeface="Rockwell Extra Bold" panose="02060903040505020403" pitchFamily="18" charset="0"/>
              </a:rPr>
              <a:t>Numbers 11: 4-9</a:t>
            </a:r>
          </a:p>
          <a:p>
            <a:r>
              <a:rPr lang="en-US" sz="3200" dirty="0">
                <a:solidFill>
                  <a:schemeClr val="accent2">
                    <a:lumMod val="50000"/>
                  </a:schemeClr>
                </a:solidFill>
                <a:latin typeface="Rockwell Extra Bold" panose="02060903040505020403" pitchFamily="18" charset="0"/>
              </a:rPr>
              <a:t>Numbers 13: 28-30</a:t>
            </a:r>
          </a:p>
          <a:p>
            <a:r>
              <a:rPr lang="en-US" sz="3200" dirty="0">
                <a:solidFill>
                  <a:schemeClr val="accent2">
                    <a:lumMod val="50000"/>
                  </a:schemeClr>
                </a:solidFill>
                <a:latin typeface="Rockwell Extra Bold" panose="02060903040505020403" pitchFamily="18" charset="0"/>
              </a:rPr>
              <a:t>Numbers 13: 31-33</a:t>
            </a:r>
          </a:p>
          <a:p>
            <a:r>
              <a:rPr lang="en-US" sz="3200" dirty="0">
                <a:solidFill>
                  <a:schemeClr val="accent2">
                    <a:lumMod val="50000"/>
                  </a:schemeClr>
                </a:solidFill>
                <a:latin typeface="Rockwell Extra Bold" panose="02060903040505020403" pitchFamily="18" charset="0"/>
              </a:rPr>
              <a:t>Numbers 14: 26-37</a:t>
            </a:r>
          </a:p>
        </p:txBody>
      </p:sp>
      <p:pic>
        <p:nvPicPr>
          <p:cNvPr id="4" name="Picture 3">
            <a:extLst>
              <a:ext uri="{FF2B5EF4-FFF2-40B4-BE49-F238E27FC236}">
                <a16:creationId xmlns:a16="http://schemas.microsoft.com/office/drawing/2014/main" id="{BB29A2BB-EB13-6646-51C2-96BC6F7BCEA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00041" y="3882275"/>
            <a:ext cx="3346516" cy="2451694"/>
          </a:xfrm>
          <a:prstGeom prst="rect">
            <a:avLst/>
          </a:prstGeom>
        </p:spPr>
      </p:pic>
    </p:spTree>
    <p:extLst>
      <p:ext uri="{BB962C8B-B14F-4D97-AF65-F5344CB8AC3E}">
        <p14:creationId xmlns:p14="http://schemas.microsoft.com/office/powerpoint/2010/main" val="36444382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B76FBDE-C8C5-7E5A-A65E-81E027EB783D}"/>
              </a:ext>
            </a:extLst>
          </p:cNvPr>
          <p:cNvSpPr txBox="1"/>
          <p:nvPr/>
        </p:nvSpPr>
        <p:spPr>
          <a:xfrm>
            <a:off x="282804" y="235670"/>
            <a:ext cx="11199044" cy="3039497"/>
          </a:xfrm>
          <a:prstGeom prst="rect">
            <a:avLst/>
          </a:prstGeom>
          <a:noFill/>
        </p:spPr>
        <p:txBody>
          <a:bodyPr wrap="square" rtlCol="0">
            <a:spAutoFit/>
          </a:bodyPr>
          <a:lstStyle/>
          <a:p>
            <a:r>
              <a:rPr lang="en-US" sz="2400" dirty="0"/>
              <a:t>4) </a:t>
            </a:r>
            <a:r>
              <a:rPr lang="en-US" sz="2400" b="1" dirty="0" err="1">
                <a:solidFill>
                  <a:schemeClr val="accent4">
                    <a:lumMod val="75000"/>
                  </a:schemeClr>
                </a:solidFill>
              </a:rPr>
              <a:t>Cont</a:t>
            </a:r>
            <a:r>
              <a:rPr lang="en-US" sz="2400" b="1" dirty="0">
                <a:solidFill>
                  <a:schemeClr val="accent4">
                    <a:lumMod val="75000"/>
                  </a:schemeClr>
                </a:solidFill>
              </a:rPr>
              <a:t>….</a:t>
            </a:r>
          </a:p>
          <a:p>
            <a:r>
              <a:rPr lang="en-US" sz="2400" dirty="0"/>
              <a:t>           </a:t>
            </a:r>
            <a:r>
              <a:rPr lang="en-US" sz="2400" u="sng" dirty="0"/>
              <a:t>Put your trust in GOD, not man. GOD is with you, GOD makes it possible</a:t>
            </a:r>
          </a:p>
          <a:p>
            <a:pPr marL="342900" indent="-342900">
              <a:buFont typeface="Wingdings" panose="05000000000000000000" pitchFamily="2" charset="2"/>
              <a:buChar char="Ø"/>
            </a:pPr>
            <a:r>
              <a:rPr lang="en-US" sz="2400" dirty="0"/>
              <a:t>        Psalms 118:8 </a:t>
            </a:r>
          </a:p>
          <a:p>
            <a:pPr marL="342900" indent="-342900">
              <a:buFont typeface="Wingdings" panose="05000000000000000000" pitchFamily="2" charset="2"/>
              <a:buChar char="Ø"/>
            </a:pPr>
            <a:r>
              <a:rPr lang="en-US" sz="2400" dirty="0"/>
              <a:t>        Joshua 1:9</a:t>
            </a:r>
          </a:p>
          <a:p>
            <a:pPr marL="342900" indent="-342900">
              <a:buFont typeface="Wingdings" panose="05000000000000000000" pitchFamily="2" charset="2"/>
              <a:buChar char="Ø"/>
            </a:pPr>
            <a:r>
              <a:rPr lang="en-US" sz="2400" dirty="0"/>
              <a:t>        Proverbs 29:25</a:t>
            </a:r>
          </a:p>
          <a:p>
            <a:pPr marL="342900" indent="-342900">
              <a:buFont typeface="Wingdings" panose="05000000000000000000" pitchFamily="2" charset="2"/>
              <a:buChar char="Ø"/>
            </a:pPr>
            <a:r>
              <a:rPr lang="en-US" sz="2400" dirty="0"/>
              <a:t>         Psalms 56:4</a:t>
            </a:r>
          </a:p>
          <a:p>
            <a:pPr marL="342900" indent="-342900">
              <a:buFont typeface="Wingdings" panose="05000000000000000000" pitchFamily="2" charset="2"/>
              <a:buChar char="Ø"/>
            </a:pPr>
            <a:r>
              <a:rPr lang="en-US" sz="2400" dirty="0"/>
              <a:t>         Luke 18:27</a:t>
            </a:r>
          </a:p>
          <a:p>
            <a:endParaRPr lang="en-US" sz="1800" dirty="0"/>
          </a:p>
        </p:txBody>
      </p:sp>
      <p:pic>
        <p:nvPicPr>
          <p:cNvPr id="6" name="Picture 5">
            <a:extLst>
              <a:ext uri="{FF2B5EF4-FFF2-40B4-BE49-F238E27FC236}">
                <a16:creationId xmlns:a16="http://schemas.microsoft.com/office/drawing/2014/main" id="{57FE417C-4F8F-1B4B-9AE9-2EE290AA03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3612" y="2997724"/>
            <a:ext cx="3771998" cy="3771998"/>
          </a:xfrm>
          <a:prstGeom prst="rect">
            <a:avLst/>
          </a:prstGeom>
        </p:spPr>
      </p:pic>
      <p:pic>
        <p:nvPicPr>
          <p:cNvPr id="8" name="Picture 7">
            <a:extLst>
              <a:ext uri="{FF2B5EF4-FFF2-40B4-BE49-F238E27FC236}">
                <a16:creationId xmlns:a16="http://schemas.microsoft.com/office/drawing/2014/main" id="{004228A7-1DBC-1ED2-8898-724630FDA2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17150" y="2996860"/>
            <a:ext cx="3684309" cy="3771998"/>
          </a:xfrm>
          <a:prstGeom prst="rect">
            <a:avLst/>
          </a:prstGeom>
        </p:spPr>
      </p:pic>
    </p:spTree>
    <p:extLst>
      <p:ext uri="{BB962C8B-B14F-4D97-AF65-F5344CB8AC3E}">
        <p14:creationId xmlns:p14="http://schemas.microsoft.com/office/powerpoint/2010/main" val="325595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AB02B16-9ECD-69EA-97B8-3EE642EE82DC}"/>
              </a:ext>
            </a:extLst>
          </p:cNvPr>
          <p:cNvSpPr txBox="1"/>
          <p:nvPr/>
        </p:nvSpPr>
        <p:spPr>
          <a:xfrm>
            <a:off x="301658" y="0"/>
            <a:ext cx="11403290" cy="7140416"/>
          </a:xfrm>
          <a:prstGeom prst="rect">
            <a:avLst/>
          </a:prstGeom>
          <a:noFill/>
        </p:spPr>
        <p:txBody>
          <a:bodyPr wrap="square" rtlCol="0">
            <a:spAutoFit/>
          </a:bodyPr>
          <a:lstStyle/>
          <a:p>
            <a:r>
              <a:rPr lang="en-US" dirty="0"/>
              <a:t> </a:t>
            </a:r>
            <a:r>
              <a:rPr lang="en-US" sz="3200" dirty="0"/>
              <a:t> Facts</a:t>
            </a:r>
          </a:p>
          <a:p>
            <a:r>
              <a:rPr lang="en-US" sz="2400" dirty="0"/>
              <a:t>GOD blessed the children of Israel with a leader, Moses, who led them from slavery in Egypt.     They saw many miracles on their journey. </a:t>
            </a:r>
          </a:p>
          <a:p>
            <a:endParaRPr lang="en-US" sz="2400" dirty="0"/>
          </a:p>
          <a:p>
            <a:r>
              <a:rPr lang="en-US" sz="2400" dirty="0"/>
              <a:t>As if the parting of the Red Sea on dry land and the defeat of Pharoah’s army was not enough!</a:t>
            </a:r>
          </a:p>
          <a:p>
            <a:r>
              <a:rPr lang="en-US" sz="2400" b="1" u="sng" dirty="0">
                <a:solidFill>
                  <a:srgbClr val="002060"/>
                </a:solidFill>
              </a:rPr>
              <a:t>Look at  some of the Miracles</a:t>
            </a:r>
          </a:p>
          <a:p>
            <a:r>
              <a:rPr lang="en-US" sz="2400" dirty="0"/>
              <a:t> Pillar of cloud and fire  -- Exodus 13: 20 -22</a:t>
            </a:r>
          </a:p>
          <a:p>
            <a:r>
              <a:rPr lang="en-US" sz="2400" dirty="0"/>
              <a:t> Bitter water made sweet at Marah – Exodus 15: 22-27</a:t>
            </a:r>
          </a:p>
          <a:p>
            <a:r>
              <a:rPr lang="en-US" sz="2400" dirty="0"/>
              <a:t> Quails -  Numbers 11:31-33</a:t>
            </a:r>
          </a:p>
          <a:p>
            <a:r>
              <a:rPr lang="en-US" sz="2400" dirty="0"/>
              <a:t>Manna – Exodus 16: 11-15 , Numbers 11:1-9</a:t>
            </a:r>
          </a:p>
          <a:p>
            <a:r>
              <a:rPr lang="en-US" sz="2400" dirty="0"/>
              <a:t> Water from the Rock – Exodus 17: 5-6</a:t>
            </a:r>
          </a:p>
          <a:p>
            <a:r>
              <a:rPr lang="en-US" sz="2400" dirty="0"/>
              <a:t> Defeating the </a:t>
            </a:r>
            <a:r>
              <a:rPr lang="en-US" sz="2400" dirty="0" err="1"/>
              <a:t>Amelakites</a:t>
            </a:r>
            <a:r>
              <a:rPr lang="en-US" sz="2400" dirty="0"/>
              <a:t>  - Exodus 17: 8 – 14</a:t>
            </a:r>
          </a:p>
          <a:p>
            <a:endParaRPr lang="en-US" sz="2400" dirty="0"/>
          </a:p>
          <a:p>
            <a:r>
              <a:rPr lang="en-US" sz="2400" dirty="0"/>
              <a:t> In our own lives, GOD has brought us through so many things; we have forgotten most of them. They may not have been on this scale, but they were huge blessings to us.  Family, there comes a time when GOD wants to take us to different levels. With that comes a stage that we do not like. Often it puts fear and apprehension in us.</a:t>
            </a:r>
          </a:p>
          <a:p>
            <a:endParaRPr lang="en-US" dirty="0"/>
          </a:p>
        </p:txBody>
      </p:sp>
      <p:cxnSp>
        <p:nvCxnSpPr>
          <p:cNvPr id="5" name="Straight Connector 4">
            <a:extLst>
              <a:ext uri="{FF2B5EF4-FFF2-40B4-BE49-F238E27FC236}">
                <a16:creationId xmlns:a16="http://schemas.microsoft.com/office/drawing/2014/main" id="{B8669265-F06A-E00E-3D5D-F0D8AB5FDA08}"/>
              </a:ext>
            </a:extLst>
          </p:cNvPr>
          <p:cNvCxnSpPr/>
          <p:nvPr/>
        </p:nvCxnSpPr>
        <p:spPr>
          <a:xfrm>
            <a:off x="0" y="5156462"/>
            <a:ext cx="12192000" cy="0"/>
          </a:xfrm>
          <a:prstGeom prst="line">
            <a:avLst/>
          </a:prstGeom>
          <a:ln w="666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1413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CB2E66C-1227-6075-7245-53674A559FCA}"/>
              </a:ext>
            </a:extLst>
          </p:cNvPr>
          <p:cNvSpPr txBox="1"/>
          <p:nvPr/>
        </p:nvSpPr>
        <p:spPr>
          <a:xfrm>
            <a:off x="518474" y="301658"/>
            <a:ext cx="11170763" cy="7478970"/>
          </a:xfrm>
          <a:prstGeom prst="rect">
            <a:avLst/>
          </a:prstGeom>
          <a:noFill/>
        </p:spPr>
        <p:txBody>
          <a:bodyPr wrap="square" rtlCol="0">
            <a:spAutoFit/>
          </a:bodyPr>
          <a:lstStyle/>
          <a:p>
            <a:r>
              <a:rPr lang="en-US" sz="2400" dirty="0"/>
              <a:t>GOD has plans for all of us and we definitely want to live out the plan GOD has for our lives and not our own – Amen.   But, and there is always a but, we have to go through a “</a:t>
            </a:r>
            <a:r>
              <a:rPr lang="en-US" sz="2400" b="1" dirty="0">
                <a:solidFill>
                  <a:srgbClr val="7030A0"/>
                </a:solidFill>
              </a:rPr>
              <a:t>Deliverance”</a:t>
            </a:r>
            <a:r>
              <a:rPr lang="en-US" sz="2400" dirty="0"/>
              <a:t> stage in our growth to get where GOD wants us. That started once we accepted JESUS CHRIST as our personal LORD and SAVIOR. </a:t>
            </a:r>
          </a:p>
          <a:p>
            <a:endParaRPr lang="en-US" sz="2400" dirty="0"/>
          </a:p>
          <a:p>
            <a:r>
              <a:rPr lang="en-US" sz="2400" dirty="0"/>
              <a:t>Romans 10:9-10</a:t>
            </a:r>
          </a:p>
          <a:p>
            <a:endParaRPr lang="en-US" sz="2400" dirty="0"/>
          </a:p>
          <a:p>
            <a:r>
              <a:rPr lang="en-US" sz="2400" dirty="0"/>
              <a:t>Salvation – Greek – </a:t>
            </a:r>
            <a:r>
              <a:rPr lang="en-US" sz="2400" b="1" dirty="0" err="1">
                <a:solidFill>
                  <a:srgbClr val="002060"/>
                </a:solidFill>
              </a:rPr>
              <a:t>soteria</a:t>
            </a:r>
            <a:r>
              <a:rPr lang="en-US" sz="2400" b="1" dirty="0">
                <a:solidFill>
                  <a:srgbClr val="002060"/>
                </a:solidFill>
              </a:rPr>
              <a:t>  or </a:t>
            </a:r>
            <a:r>
              <a:rPr lang="en-US" sz="2400" b="1" dirty="0" err="1">
                <a:solidFill>
                  <a:srgbClr val="002060"/>
                </a:solidFill>
              </a:rPr>
              <a:t>soterion</a:t>
            </a:r>
            <a:r>
              <a:rPr lang="en-US" sz="2400" b="1" dirty="0">
                <a:solidFill>
                  <a:srgbClr val="002060"/>
                </a:solidFill>
              </a:rPr>
              <a:t> </a:t>
            </a:r>
            <a:r>
              <a:rPr lang="en-US" sz="2400" dirty="0"/>
              <a:t>– deliverance , rescue - from based word </a:t>
            </a:r>
            <a:r>
              <a:rPr lang="en-US" sz="2400" b="1" dirty="0" err="1">
                <a:solidFill>
                  <a:srgbClr val="002060"/>
                </a:solidFill>
              </a:rPr>
              <a:t>soter</a:t>
            </a:r>
            <a:r>
              <a:rPr lang="en-US" sz="2400" b="1" dirty="0">
                <a:solidFill>
                  <a:srgbClr val="002060"/>
                </a:solidFill>
              </a:rPr>
              <a:t> </a:t>
            </a:r>
            <a:r>
              <a:rPr lang="en-US" sz="2400" dirty="0"/>
              <a:t>– deliverer – JESUS CHRIST </a:t>
            </a:r>
          </a:p>
          <a:p>
            <a:endParaRPr lang="en-US" sz="2400" dirty="0"/>
          </a:p>
          <a:p>
            <a:r>
              <a:rPr lang="en-US" sz="2400" dirty="0"/>
              <a:t>As Christians, we can sometimes get discouraged after being  </a:t>
            </a:r>
            <a:r>
              <a:rPr lang="en-US" sz="2400" b="1" dirty="0">
                <a:solidFill>
                  <a:srgbClr val="7030A0"/>
                </a:solidFill>
              </a:rPr>
              <a:t>delivered</a:t>
            </a:r>
            <a:r>
              <a:rPr lang="en-US" sz="2400" dirty="0"/>
              <a:t> because there is  another stage we must go through to  get where GOD wants us and that is </a:t>
            </a:r>
            <a:r>
              <a:rPr lang="en-US" sz="2400" b="1" dirty="0">
                <a:solidFill>
                  <a:srgbClr val="FF0000"/>
                </a:solidFill>
              </a:rPr>
              <a:t>“DEVELOPMENT”</a:t>
            </a:r>
            <a:r>
              <a:rPr lang="en-US" sz="2400" b="1" dirty="0">
                <a:solidFill>
                  <a:srgbClr val="00B050"/>
                </a:solidFill>
              </a:rPr>
              <a:t>. GOD needs us, Family, and in order to use us, we have to be developed.  </a:t>
            </a:r>
            <a:r>
              <a:rPr lang="en-US" sz="2400" dirty="0"/>
              <a:t>This is that stage that really challenges us in many ways – </a:t>
            </a:r>
            <a:r>
              <a:rPr lang="en-US" sz="2400" dirty="0" err="1"/>
              <a:t>Amennnn</a:t>
            </a:r>
            <a:r>
              <a:rPr lang="en-US" sz="2400" dirty="0"/>
              <a:t>!!  Development is where great transformation takes place.  This can be points in our lives, rather small or big, where GOD wants to get us to another level.  It may be  uncomfortable, mind blowing and totally different.</a:t>
            </a:r>
          </a:p>
          <a:p>
            <a:endParaRPr lang="en-US" sz="2400" dirty="0"/>
          </a:p>
          <a:p>
            <a:endParaRPr lang="en-US" sz="2400" dirty="0"/>
          </a:p>
          <a:p>
            <a:r>
              <a:rPr lang="en-US" sz="2400" dirty="0"/>
              <a:t> </a:t>
            </a:r>
          </a:p>
        </p:txBody>
      </p:sp>
    </p:spTree>
    <p:extLst>
      <p:ext uri="{BB962C8B-B14F-4D97-AF65-F5344CB8AC3E}">
        <p14:creationId xmlns:p14="http://schemas.microsoft.com/office/powerpoint/2010/main" val="3352420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2E788E7-5D1E-FC46-F843-97483A6EEC40}"/>
              </a:ext>
            </a:extLst>
          </p:cNvPr>
          <p:cNvSpPr txBox="1"/>
          <p:nvPr/>
        </p:nvSpPr>
        <p:spPr>
          <a:xfrm>
            <a:off x="659876" y="358219"/>
            <a:ext cx="10925666" cy="2677656"/>
          </a:xfrm>
          <a:prstGeom prst="rect">
            <a:avLst/>
          </a:prstGeom>
          <a:noFill/>
        </p:spPr>
        <p:txBody>
          <a:bodyPr wrap="square" rtlCol="0">
            <a:spAutoFit/>
          </a:bodyPr>
          <a:lstStyle/>
          <a:p>
            <a:r>
              <a:rPr lang="en-US" sz="2400" dirty="0"/>
              <a:t>We see something ahead that scares us. We start listening to other people or we are too busy looking in the review mirror Family!!!!! </a:t>
            </a:r>
            <a:endParaRPr lang="en-US" sz="2400" b="1" dirty="0">
              <a:solidFill>
                <a:srgbClr val="00B050"/>
              </a:solidFill>
            </a:endParaRPr>
          </a:p>
          <a:p>
            <a:endParaRPr lang="en-US" sz="2400" dirty="0"/>
          </a:p>
          <a:p>
            <a:endParaRPr lang="en-US" sz="2400" dirty="0"/>
          </a:p>
          <a:p>
            <a:endParaRPr lang="en-US" sz="2400" dirty="0"/>
          </a:p>
          <a:p>
            <a:endParaRPr lang="en-US" sz="2400" dirty="0"/>
          </a:p>
          <a:p>
            <a:endParaRPr lang="en-US" sz="2400" dirty="0"/>
          </a:p>
        </p:txBody>
      </p:sp>
      <p:pic>
        <p:nvPicPr>
          <p:cNvPr id="4" name="Picture 3">
            <a:extLst>
              <a:ext uri="{FF2B5EF4-FFF2-40B4-BE49-F238E27FC236}">
                <a16:creationId xmlns:a16="http://schemas.microsoft.com/office/drawing/2014/main" id="{A8267390-B4DF-E6FA-C83C-A4093FE3F59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27063" y="1093510"/>
            <a:ext cx="2228813" cy="1581846"/>
          </a:xfrm>
          <a:prstGeom prst="rect">
            <a:avLst/>
          </a:prstGeom>
        </p:spPr>
      </p:pic>
      <p:sp>
        <p:nvSpPr>
          <p:cNvPr id="3" name="TextBox 2">
            <a:extLst>
              <a:ext uri="{FF2B5EF4-FFF2-40B4-BE49-F238E27FC236}">
                <a16:creationId xmlns:a16="http://schemas.microsoft.com/office/drawing/2014/main" id="{6172A8AA-20C4-0AC6-272A-E99869F136B5}"/>
              </a:ext>
            </a:extLst>
          </p:cNvPr>
          <p:cNvSpPr txBox="1"/>
          <p:nvPr/>
        </p:nvSpPr>
        <p:spPr>
          <a:xfrm>
            <a:off x="857839" y="3035875"/>
            <a:ext cx="11123629" cy="3785652"/>
          </a:xfrm>
          <a:prstGeom prst="rect">
            <a:avLst/>
          </a:prstGeom>
          <a:noFill/>
        </p:spPr>
        <p:txBody>
          <a:bodyPr wrap="square" rtlCol="0">
            <a:spAutoFit/>
          </a:bodyPr>
          <a:lstStyle/>
          <a:p>
            <a:r>
              <a:rPr lang="en-US" sz="2400" dirty="0"/>
              <a:t>Development is a way of GOD preparing us for new levels.  It is necessary, but not a desired step. He knows what you need when you get there…..</a:t>
            </a:r>
          </a:p>
          <a:p>
            <a:endParaRPr lang="en-US" sz="2400" dirty="0"/>
          </a:p>
          <a:p>
            <a:r>
              <a:rPr lang="en-US" sz="2400" dirty="0"/>
              <a:t>Moses , Paul, Jonah and many </a:t>
            </a:r>
            <a:r>
              <a:rPr lang="en-US" sz="2400" dirty="0" err="1"/>
              <a:t>many</a:t>
            </a:r>
            <a:r>
              <a:rPr lang="en-US" sz="2400" dirty="0"/>
              <a:t> </a:t>
            </a:r>
            <a:r>
              <a:rPr lang="en-US" sz="2400" dirty="0" err="1"/>
              <a:t>many</a:t>
            </a:r>
            <a:r>
              <a:rPr lang="en-US" sz="2400" dirty="0"/>
              <a:t> others went through Development. </a:t>
            </a:r>
          </a:p>
          <a:p>
            <a:endParaRPr lang="en-US" sz="2400" dirty="0"/>
          </a:p>
          <a:p>
            <a:r>
              <a:rPr lang="en-US" sz="2400" b="1" u="sng" dirty="0"/>
              <a:t>Be encouraged  - GOD has you – Amen ….</a:t>
            </a:r>
          </a:p>
          <a:p>
            <a:r>
              <a:rPr lang="en-US" sz="2400" dirty="0"/>
              <a:t>Deuteronomy 31: 6, 8   </a:t>
            </a:r>
          </a:p>
          <a:p>
            <a:r>
              <a:rPr lang="en-US" sz="2400" dirty="0"/>
              <a:t>1</a:t>
            </a:r>
            <a:r>
              <a:rPr lang="en-US" sz="2400" baseline="30000" dirty="0"/>
              <a:t>st</a:t>
            </a:r>
            <a:r>
              <a:rPr lang="en-US" sz="2400" dirty="0"/>
              <a:t> Peter 5:7</a:t>
            </a:r>
          </a:p>
          <a:p>
            <a:r>
              <a:rPr lang="en-US" sz="2400" dirty="0"/>
              <a:t>2</a:t>
            </a:r>
            <a:r>
              <a:rPr lang="en-US" sz="2400" baseline="30000" dirty="0"/>
              <a:t>nd</a:t>
            </a:r>
            <a:r>
              <a:rPr lang="en-US" sz="2400" dirty="0"/>
              <a:t> Timothy 1:7</a:t>
            </a:r>
          </a:p>
          <a:p>
            <a:r>
              <a:rPr lang="en-US" sz="2400" dirty="0"/>
              <a:t>Hebrews 4: 16</a:t>
            </a:r>
          </a:p>
        </p:txBody>
      </p:sp>
    </p:spTree>
    <p:extLst>
      <p:ext uri="{BB962C8B-B14F-4D97-AF65-F5344CB8AC3E}">
        <p14:creationId xmlns:p14="http://schemas.microsoft.com/office/powerpoint/2010/main" val="2202032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8CB8A2B-FCC4-9A40-4009-A8DA6D19F2C0}"/>
              </a:ext>
            </a:extLst>
          </p:cNvPr>
          <p:cNvSpPr txBox="1"/>
          <p:nvPr/>
        </p:nvSpPr>
        <p:spPr>
          <a:xfrm>
            <a:off x="273378" y="-103695"/>
            <a:ext cx="11434714" cy="7848302"/>
          </a:xfrm>
          <a:prstGeom prst="rect">
            <a:avLst/>
          </a:prstGeom>
          <a:noFill/>
        </p:spPr>
        <p:txBody>
          <a:bodyPr wrap="square" rtlCol="0">
            <a:spAutoFit/>
          </a:bodyPr>
          <a:lstStyle/>
          <a:p>
            <a:endParaRPr lang="en-US" sz="2400" dirty="0"/>
          </a:p>
          <a:p>
            <a:r>
              <a:rPr lang="en-US" sz="2400" dirty="0"/>
              <a:t> The realities of circumstances in life, chatter, what we physically see or our past can muffle what the HOLY SPIRIT is saying to us.  Life is hard and can get us down. When GOD wants to move us from one stage of growth to another level of growth in whatever area he wants to move us in, </a:t>
            </a:r>
            <a:r>
              <a:rPr lang="en-US" sz="2400" b="1" dirty="0">
                <a:solidFill>
                  <a:srgbClr val="7030A0"/>
                </a:solidFill>
              </a:rPr>
              <a:t>Deliverance</a:t>
            </a:r>
            <a:r>
              <a:rPr lang="en-US" sz="2400" dirty="0"/>
              <a:t> to </a:t>
            </a:r>
            <a:r>
              <a:rPr lang="en-US" sz="2400" b="1" dirty="0">
                <a:solidFill>
                  <a:srgbClr val="FF0000"/>
                </a:solidFill>
              </a:rPr>
              <a:t>Development</a:t>
            </a:r>
            <a:r>
              <a:rPr lang="en-US" sz="2400" dirty="0"/>
              <a:t> has to take place. Why?</a:t>
            </a:r>
          </a:p>
          <a:p>
            <a:endParaRPr lang="en-US" sz="2400" dirty="0"/>
          </a:p>
          <a:p>
            <a:r>
              <a:rPr lang="en-US" sz="2400" b="1" dirty="0">
                <a:solidFill>
                  <a:srgbClr val="FF0000"/>
                </a:solidFill>
              </a:rPr>
              <a:t>Development</a:t>
            </a:r>
            <a:r>
              <a:rPr lang="en-US" sz="2400" dirty="0"/>
              <a:t> is what prepares you for that next phase,</a:t>
            </a:r>
            <a:r>
              <a:rPr lang="en-US" sz="2400" b="1" dirty="0">
                <a:solidFill>
                  <a:srgbClr val="00B0F0"/>
                </a:solidFill>
              </a:rPr>
              <a:t> </a:t>
            </a:r>
            <a:r>
              <a:rPr lang="en-US" sz="2400" dirty="0"/>
              <a:t>and without it we will not get  there. That’s why it is so difficult and challenging. </a:t>
            </a:r>
            <a:r>
              <a:rPr lang="en-US" sz="2400" b="1" dirty="0">
                <a:solidFill>
                  <a:srgbClr val="00B050"/>
                </a:solidFill>
              </a:rPr>
              <a:t> (Sports example - Heat Treat)</a:t>
            </a:r>
          </a:p>
          <a:p>
            <a:endParaRPr lang="en-US" sz="2400" b="1" dirty="0">
              <a:solidFill>
                <a:srgbClr val="00B050"/>
              </a:solidFill>
            </a:endParaRPr>
          </a:p>
          <a:p>
            <a:r>
              <a:rPr lang="en-US" sz="2400" dirty="0"/>
              <a:t>Family, we will not find the word Development in scripture; but it’s all in scripture. GOD developing people is threaded all through scripture. For us it comes down to the moment when that time comes. What is our spiritual mind set?  That is the key to entering into the development phase.   </a:t>
            </a:r>
          </a:p>
          <a:p>
            <a:endParaRPr lang="en-US" sz="2400" dirty="0"/>
          </a:p>
          <a:p>
            <a:r>
              <a:rPr lang="en-US" sz="2400" dirty="0"/>
              <a:t>Romans 8: 5-8</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400" dirty="0"/>
          </a:p>
          <a:p>
            <a:endParaRPr lang="en-US" sz="2400" dirty="0"/>
          </a:p>
          <a:p>
            <a:r>
              <a:rPr lang="en-US" sz="2400" dirty="0"/>
              <a:t>Hebrew 11:6 </a:t>
            </a:r>
          </a:p>
          <a:p>
            <a:endParaRPr lang="en-US" sz="2400" dirty="0"/>
          </a:p>
          <a:p>
            <a:endParaRPr lang="en-US" sz="2400" dirty="0"/>
          </a:p>
          <a:p>
            <a:endParaRPr lang="en-US" sz="2400" dirty="0"/>
          </a:p>
        </p:txBody>
      </p:sp>
      <p:pic>
        <p:nvPicPr>
          <p:cNvPr id="4" name="Picture 3">
            <a:extLst>
              <a:ext uri="{FF2B5EF4-FFF2-40B4-BE49-F238E27FC236}">
                <a16:creationId xmlns:a16="http://schemas.microsoft.com/office/drawing/2014/main" id="{2531F65F-8D67-3B2D-01D9-34285335D80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2920186" y="4445575"/>
            <a:ext cx="3498450" cy="2332300"/>
          </a:xfrm>
          <a:prstGeom prst="rect">
            <a:avLst/>
          </a:prstGeom>
        </p:spPr>
      </p:pic>
      <p:pic>
        <p:nvPicPr>
          <p:cNvPr id="6" name="Picture 5">
            <a:extLst>
              <a:ext uri="{FF2B5EF4-FFF2-40B4-BE49-F238E27FC236}">
                <a16:creationId xmlns:a16="http://schemas.microsoft.com/office/drawing/2014/main" id="{2D12CD40-5D12-CE32-1EC9-418FFDC04C7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22590" y="4760064"/>
            <a:ext cx="4185502" cy="1883476"/>
          </a:xfrm>
          <a:prstGeom prst="rect">
            <a:avLst/>
          </a:prstGeom>
        </p:spPr>
      </p:pic>
      <p:pic>
        <p:nvPicPr>
          <p:cNvPr id="8" name="Picture 7">
            <a:extLst>
              <a:ext uri="{FF2B5EF4-FFF2-40B4-BE49-F238E27FC236}">
                <a16:creationId xmlns:a16="http://schemas.microsoft.com/office/drawing/2014/main" id="{9FB8DB7E-77FC-69BB-49E5-3D298DBA6E6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18636" y="5147278"/>
            <a:ext cx="989572" cy="989572"/>
          </a:xfrm>
          <a:prstGeom prst="rect">
            <a:avLst/>
          </a:prstGeom>
        </p:spPr>
      </p:pic>
    </p:spTree>
    <p:extLst>
      <p:ext uri="{BB962C8B-B14F-4D97-AF65-F5344CB8AC3E}">
        <p14:creationId xmlns:p14="http://schemas.microsoft.com/office/powerpoint/2010/main" val="4213348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320284E-01BF-67C0-3FD6-12976DA029BA}"/>
              </a:ext>
            </a:extLst>
          </p:cNvPr>
          <p:cNvSpPr txBox="1"/>
          <p:nvPr/>
        </p:nvSpPr>
        <p:spPr>
          <a:xfrm>
            <a:off x="301658" y="-84840"/>
            <a:ext cx="11280742" cy="7109639"/>
          </a:xfrm>
          <a:prstGeom prst="rect">
            <a:avLst/>
          </a:prstGeom>
          <a:noFill/>
        </p:spPr>
        <p:txBody>
          <a:bodyPr wrap="square" rtlCol="0">
            <a:spAutoFit/>
          </a:bodyPr>
          <a:lstStyle/>
          <a:p>
            <a:r>
              <a:rPr lang="en-US" sz="2400" b="1" dirty="0"/>
              <a:t>We would not know how Great and Powerful GOD is without it.   2nd Corinthians 12:9</a:t>
            </a:r>
          </a:p>
          <a:p>
            <a:r>
              <a:rPr lang="en-US" sz="2400" b="1" dirty="0"/>
              <a:t> </a:t>
            </a:r>
          </a:p>
          <a:p>
            <a:r>
              <a:rPr lang="en-US" sz="2400" b="1" dirty="0"/>
              <a:t>But as we are going through it, we must stay in the Lord – Proverbs 16:3, James 1:5-6 Proverbs 19:21</a:t>
            </a:r>
          </a:p>
          <a:p>
            <a:endParaRPr lang="en-US" sz="2400" b="1" u="sng" dirty="0"/>
          </a:p>
          <a:p>
            <a:r>
              <a:rPr lang="en-US" sz="2400" b="1" u="sng" dirty="0"/>
              <a:t>It may bring forth: </a:t>
            </a:r>
          </a:p>
          <a:p>
            <a:r>
              <a:rPr lang="en-US" sz="2400" dirty="0"/>
              <a:t>Hard times</a:t>
            </a:r>
          </a:p>
          <a:p>
            <a:r>
              <a:rPr lang="en-US" sz="2400" dirty="0"/>
              <a:t>Discouragement</a:t>
            </a:r>
          </a:p>
          <a:p>
            <a:r>
              <a:rPr lang="en-US" sz="2400" dirty="0"/>
              <a:t>Hurts</a:t>
            </a:r>
          </a:p>
          <a:p>
            <a:r>
              <a:rPr lang="en-US" sz="2400" dirty="0"/>
              <a:t>Temper pushing</a:t>
            </a:r>
          </a:p>
          <a:p>
            <a:r>
              <a:rPr lang="en-US" sz="2400" dirty="0"/>
              <a:t>Going without</a:t>
            </a:r>
          </a:p>
          <a:p>
            <a:r>
              <a:rPr lang="en-US" sz="2400" dirty="0"/>
              <a:t>Yell Prevention </a:t>
            </a:r>
          </a:p>
          <a:p>
            <a:r>
              <a:rPr lang="en-US" sz="2400" dirty="0"/>
              <a:t>Crying </a:t>
            </a:r>
          </a:p>
          <a:p>
            <a:r>
              <a:rPr lang="en-US" sz="2400" dirty="0"/>
              <a:t>Pushing  ( 1 Kings 18: 41-42) </a:t>
            </a:r>
          </a:p>
          <a:p>
            <a:r>
              <a:rPr lang="en-US" sz="2400" dirty="0"/>
              <a:t>Not wanting to forgive</a:t>
            </a:r>
          </a:p>
          <a:p>
            <a:r>
              <a:rPr lang="en-US" sz="2400" dirty="0"/>
              <a:t>Not tithing </a:t>
            </a:r>
          </a:p>
          <a:p>
            <a:r>
              <a:rPr lang="en-US" sz="2400" dirty="0"/>
              <a:t>Not being able to praise during the tough times </a:t>
            </a:r>
          </a:p>
          <a:p>
            <a:r>
              <a:rPr lang="en-US" sz="2400" dirty="0"/>
              <a:t>Statements like,  </a:t>
            </a:r>
            <a:r>
              <a:rPr lang="en-US" sz="2400" i="1" dirty="0"/>
              <a:t>“I have never done that before” </a:t>
            </a:r>
            <a:r>
              <a:rPr lang="en-US" sz="2400" dirty="0"/>
              <a:t>or </a:t>
            </a:r>
            <a:r>
              <a:rPr lang="en-US" sz="2400" i="1" dirty="0"/>
              <a:t>“I don’t have the talent”.</a:t>
            </a:r>
          </a:p>
          <a:p>
            <a:endParaRPr lang="en-US" sz="2400" b="1" i="1" dirty="0">
              <a:solidFill>
                <a:srgbClr val="00B050"/>
              </a:solidFill>
            </a:endParaRPr>
          </a:p>
        </p:txBody>
      </p:sp>
    </p:spTree>
    <p:extLst>
      <p:ext uri="{BB962C8B-B14F-4D97-AF65-F5344CB8AC3E}">
        <p14:creationId xmlns:p14="http://schemas.microsoft.com/office/powerpoint/2010/main" val="1044882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D7A512A-2C92-734E-DBCC-D0D9D627AC89}"/>
              </a:ext>
            </a:extLst>
          </p:cNvPr>
          <p:cNvSpPr txBox="1"/>
          <p:nvPr/>
        </p:nvSpPr>
        <p:spPr>
          <a:xfrm>
            <a:off x="160257" y="141402"/>
            <a:ext cx="10887226" cy="7032694"/>
          </a:xfrm>
          <a:prstGeom prst="rect">
            <a:avLst/>
          </a:prstGeom>
          <a:noFill/>
        </p:spPr>
        <p:txBody>
          <a:bodyPr wrap="square" rtlCol="0">
            <a:spAutoFit/>
          </a:bodyPr>
          <a:lstStyle/>
          <a:p>
            <a:r>
              <a:rPr lang="en-US" sz="2400" dirty="0"/>
              <a:t>These challenges that we face can put us in a defeated mindset. When we steer from the Development Phase GOD can leave us to ourselves.  </a:t>
            </a:r>
            <a:r>
              <a:rPr lang="en-US" sz="2400" b="1" dirty="0"/>
              <a:t>Numbers 14: 26 - 37</a:t>
            </a:r>
          </a:p>
          <a:p>
            <a:endParaRPr lang="en-US" sz="2400" dirty="0">
              <a:solidFill>
                <a:srgbClr val="00B050"/>
              </a:solidFill>
            </a:endParaRPr>
          </a:p>
          <a:p>
            <a:endParaRPr lang="en-US" sz="2400" dirty="0"/>
          </a:p>
          <a:p>
            <a:r>
              <a:rPr lang="en-US" sz="3200" b="1" u="sng" dirty="0">
                <a:solidFill>
                  <a:srgbClr val="002060"/>
                </a:solidFill>
              </a:rPr>
              <a:t>What can we learn from the children of Israel that can help us today so we don’t end up “wandering?”</a:t>
            </a:r>
          </a:p>
          <a:p>
            <a:endParaRPr lang="en-US" sz="1100" b="1" u="sng" dirty="0">
              <a:solidFill>
                <a:srgbClr val="00B0F0"/>
              </a:solidFill>
            </a:endParaRPr>
          </a:p>
          <a:p>
            <a:r>
              <a:rPr lang="en-US" sz="3200" b="1" u="sng" dirty="0">
                <a:solidFill>
                  <a:schemeClr val="accent6"/>
                </a:solidFill>
              </a:rPr>
              <a:t>Let’s look at 4 things that can help us endure Development</a:t>
            </a:r>
          </a:p>
          <a:p>
            <a:endParaRPr lang="en-US" sz="2800" b="1" u="sng" dirty="0">
              <a:solidFill>
                <a:schemeClr val="accent6"/>
              </a:solidFill>
            </a:endParaRPr>
          </a:p>
          <a:p>
            <a:r>
              <a:rPr lang="en-US" sz="2800" b="1" dirty="0">
                <a:solidFill>
                  <a:schemeClr val="accent4">
                    <a:lumMod val="50000"/>
                  </a:schemeClr>
                </a:solidFill>
              </a:rPr>
              <a:t>1) We have to stop the unwarranted complaining….</a:t>
            </a:r>
            <a:r>
              <a:rPr lang="en-US" sz="2800" dirty="0"/>
              <a:t> </a:t>
            </a:r>
            <a:r>
              <a:rPr lang="en-US" sz="2800" b="1" dirty="0">
                <a:solidFill>
                  <a:schemeClr val="accent4">
                    <a:lumMod val="50000"/>
                  </a:schemeClr>
                </a:solidFill>
              </a:rPr>
              <a:t>Numbers 11:1-2 </a:t>
            </a:r>
          </a:p>
          <a:p>
            <a:endParaRPr lang="en-US" sz="2400" dirty="0"/>
          </a:p>
          <a:p>
            <a:pPr marL="342900" indent="-342900">
              <a:buFont typeface="Wingdings" panose="05000000000000000000" pitchFamily="2" charset="2"/>
              <a:buChar char="Ø"/>
            </a:pPr>
            <a:r>
              <a:rPr lang="en-US" sz="2400" dirty="0"/>
              <a:t>- It angers GOD</a:t>
            </a:r>
            <a:endParaRPr lang="en-US" sz="2400" dirty="0">
              <a:solidFill>
                <a:srgbClr val="00B050"/>
              </a:solidFill>
            </a:endParaRPr>
          </a:p>
          <a:p>
            <a:pPr marL="342900" indent="-342900">
              <a:buFont typeface="Wingdings" panose="05000000000000000000" pitchFamily="2" charset="2"/>
              <a:buChar char="Ø"/>
            </a:pPr>
            <a:endParaRPr lang="en-US" sz="2400" dirty="0">
              <a:solidFill>
                <a:srgbClr val="00B050"/>
              </a:solidFill>
            </a:endParaRPr>
          </a:p>
          <a:p>
            <a:pPr marL="342900" indent="-342900">
              <a:buFont typeface="Wingdings" panose="05000000000000000000" pitchFamily="2" charset="2"/>
              <a:buChar char="Ø"/>
            </a:pPr>
            <a:r>
              <a:rPr lang="en-US" sz="2400" dirty="0"/>
              <a:t>1 Corinthians 10: 6-13 –  They are an example for us not to complain</a:t>
            </a:r>
          </a:p>
          <a:p>
            <a:pPr marL="342900" indent="-342900">
              <a:buFont typeface="Wingdings" panose="05000000000000000000" pitchFamily="2" charset="2"/>
              <a:buChar char="Ø"/>
            </a:pPr>
            <a:endParaRPr lang="en-US" sz="2400" dirty="0"/>
          </a:p>
          <a:p>
            <a:pPr marL="342900" indent="-342900">
              <a:buFont typeface="Wingdings" panose="05000000000000000000" pitchFamily="2" charset="2"/>
              <a:buChar char="Ø"/>
            </a:pPr>
            <a:r>
              <a:rPr lang="en-US" sz="2400" dirty="0"/>
              <a:t>Numbers 11:10 – 15 Unwarranted complaining can mess up a leaders spirit – Moses wanted  to die </a:t>
            </a:r>
          </a:p>
          <a:p>
            <a:pPr marL="342900" indent="-342900">
              <a:buFont typeface="Wingdings" panose="05000000000000000000" pitchFamily="2" charset="2"/>
              <a:buChar char="Ø"/>
            </a:pPr>
            <a:endParaRPr lang="en-US" sz="2400" dirty="0"/>
          </a:p>
        </p:txBody>
      </p:sp>
      <p:pic>
        <p:nvPicPr>
          <p:cNvPr id="4" name="Picture 3">
            <a:extLst>
              <a:ext uri="{FF2B5EF4-FFF2-40B4-BE49-F238E27FC236}">
                <a16:creationId xmlns:a16="http://schemas.microsoft.com/office/drawing/2014/main" id="{152D542C-7E7D-251B-D9A4-361B0EA5356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46003" y="4044099"/>
            <a:ext cx="1173130" cy="1989055"/>
          </a:xfrm>
          <a:prstGeom prst="rect">
            <a:avLst/>
          </a:prstGeom>
        </p:spPr>
      </p:pic>
      <p:pic>
        <p:nvPicPr>
          <p:cNvPr id="6" name="Picture 5">
            <a:extLst>
              <a:ext uri="{FF2B5EF4-FFF2-40B4-BE49-F238E27FC236}">
                <a16:creationId xmlns:a16="http://schemas.microsoft.com/office/drawing/2014/main" id="{6689DD49-8937-1C30-6BAD-96F9ACFFE7B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9422598" y="4135063"/>
            <a:ext cx="1173130" cy="1898091"/>
          </a:xfrm>
          <a:prstGeom prst="rect">
            <a:avLst/>
          </a:prstGeom>
        </p:spPr>
      </p:pic>
    </p:spTree>
    <p:extLst>
      <p:ext uri="{BB962C8B-B14F-4D97-AF65-F5344CB8AC3E}">
        <p14:creationId xmlns:p14="http://schemas.microsoft.com/office/powerpoint/2010/main" val="1821396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F9DD55-0E78-3E8B-A3B3-42D9A4DBCD97}"/>
              </a:ext>
            </a:extLst>
          </p:cNvPr>
          <p:cNvSpPr txBox="1"/>
          <p:nvPr/>
        </p:nvSpPr>
        <p:spPr>
          <a:xfrm>
            <a:off x="320511" y="0"/>
            <a:ext cx="10859679" cy="6801862"/>
          </a:xfrm>
          <a:prstGeom prst="rect">
            <a:avLst/>
          </a:prstGeom>
          <a:noFill/>
        </p:spPr>
        <p:txBody>
          <a:bodyPr wrap="square" rtlCol="0">
            <a:spAutoFit/>
          </a:bodyPr>
          <a:lstStyle/>
          <a:p>
            <a:pPr marL="342900" indent="-342900">
              <a:buFont typeface="Wingdings" panose="05000000000000000000" pitchFamily="2" charset="2"/>
              <a:buChar char="Ø"/>
            </a:pPr>
            <a:endParaRPr lang="en-US" sz="2400" dirty="0"/>
          </a:p>
          <a:p>
            <a:pPr marL="342900" indent="-342900">
              <a:buFont typeface="Wingdings" panose="05000000000000000000" pitchFamily="2" charset="2"/>
              <a:buChar char="Ø"/>
            </a:pPr>
            <a:r>
              <a:rPr lang="en-US" sz="2400" dirty="0"/>
              <a:t>Genesis 3:12 – It can shift responsibility </a:t>
            </a:r>
          </a:p>
          <a:p>
            <a:pPr marL="342900" indent="-342900">
              <a:buFont typeface="Wingdings" panose="05000000000000000000" pitchFamily="2" charset="2"/>
              <a:buChar char="Ø"/>
            </a:pPr>
            <a:endParaRPr lang="en-US" sz="2400" dirty="0">
              <a:solidFill>
                <a:srgbClr val="00B050"/>
              </a:solidFill>
            </a:endParaRPr>
          </a:p>
          <a:p>
            <a:pPr marL="342900" indent="-342900">
              <a:buFont typeface="Wingdings" panose="05000000000000000000" pitchFamily="2" charset="2"/>
              <a:buChar char="Ø"/>
            </a:pPr>
            <a:r>
              <a:rPr lang="en-US" sz="2400" dirty="0"/>
              <a:t>Philippians 2:14-15</a:t>
            </a:r>
          </a:p>
          <a:p>
            <a:r>
              <a:rPr lang="en-US" sz="2400" dirty="0"/>
              <a:t>     Will you give God an opportunity to work on your behalf by trusting Him or miss</a:t>
            </a:r>
          </a:p>
          <a:p>
            <a:r>
              <a:rPr lang="en-US" sz="2400" dirty="0"/>
              <a:t>      out on His provision by complaining.</a:t>
            </a:r>
          </a:p>
          <a:p>
            <a:endParaRPr lang="en-US" sz="2800" dirty="0"/>
          </a:p>
          <a:p>
            <a:pPr algn="just"/>
            <a:r>
              <a:rPr lang="en-US" sz="2800" b="1" dirty="0">
                <a:solidFill>
                  <a:schemeClr val="accent4">
                    <a:lumMod val="50000"/>
                  </a:schemeClr>
                </a:solidFill>
              </a:rPr>
              <a:t>2) Don’t look back in a way that prevents a move forward   </a:t>
            </a:r>
          </a:p>
          <a:p>
            <a:pPr algn="just"/>
            <a:endParaRPr lang="en-US" sz="2000" dirty="0"/>
          </a:p>
          <a:p>
            <a:pPr algn="just"/>
            <a:endParaRPr lang="en-US" sz="2000" dirty="0"/>
          </a:p>
          <a:p>
            <a:pPr algn="just"/>
            <a:endParaRPr lang="en-US" sz="2000" dirty="0"/>
          </a:p>
          <a:p>
            <a:pPr algn="just"/>
            <a:endParaRPr lang="en-US" sz="2000" dirty="0"/>
          </a:p>
          <a:p>
            <a:pPr algn="just"/>
            <a:r>
              <a:rPr lang="en-US" sz="2000" dirty="0"/>
              <a:t>          </a:t>
            </a:r>
          </a:p>
          <a:p>
            <a:pPr algn="just"/>
            <a:endParaRPr lang="en-US" sz="2000" dirty="0"/>
          </a:p>
          <a:p>
            <a:pPr algn="just"/>
            <a:endParaRPr lang="en-US" sz="2000" dirty="0"/>
          </a:p>
          <a:p>
            <a:pPr marL="342900" indent="-342900">
              <a:buFont typeface="Wingdings" panose="05000000000000000000" pitchFamily="2" charset="2"/>
              <a:buChar char="Ø"/>
            </a:pPr>
            <a:r>
              <a:rPr lang="en-US" sz="2400" dirty="0"/>
              <a:t>Numbers 11 : 4- 9 </a:t>
            </a:r>
            <a:endParaRPr lang="en-US" sz="2400" dirty="0">
              <a:solidFill>
                <a:srgbClr val="00B050"/>
              </a:solidFill>
            </a:endParaRPr>
          </a:p>
          <a:p>
            <a:r>
              <a:rPr lang="en-US" sz="2400" dirty="0"/>
              <a:t>     Looking back can blind your blessings.  Have you ever tried to drive backwards to</a:t>
            </a:r>
          </a:p>
          <a:p>
            <a:r>
              <a:rPr lang="en-US" sz="2400" dirty="0">
                <a:solidFill>
                  <a:srgbClr val="00B050"/>
                </a:solidFill>
              </a:rPr>
              <a:t>      </a:t>
            </a:r>
            <a:r>
              <a:rPr lang="en-US" sz="2400" dirty="0"/>
              <a:t>go somewhere looking in the rear view mirror. It does not work….</a:t>
            </a:r>
          </a:p>
          <a:p>
            <a:endParaRPr lang="en-US" sz="2400" dirty="0">
              <a:solidFill>
                <a:srgbClr val="00B050"/>
              </a:solidFill>
            </a:endParaRPr>
          </a:p>
        </p:txBody>
      </p:sp>
      <p:pic>
        <p:nvPicPr>
          <p:cNvPr id="4" name="Picture 3">
            <a:extLst>
              <a:ext uri="{FF2B5EF4-FFF2-40B4-BE49-F238E27FC236}">
                <a16:creationId xmlns:a16="http://schemas.microsoft.com/office/drawing/2014/main" id="{AF652C09-A50F-57CF-34DE-EF27ADB705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33218" y="3429000"/>
            <a:ext cx="3402733" cy="1800717"/>
          </a:xfrm>
          <a:prstGeom prst="rect">
            <a:avLst/>
          </a:prstGeom>
        </p:spPr>
      </p:pic>
    </p:spTree>
    <p:extLst>
      <p:ext uri="{BB962C8B-B14F-4D97-AF65-F5344CB8AC3E}">
        <p14:creationId xmlns:p14="http://schemas.microsoft.com/office/powerpoint/2010/main" val="19520737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F1A7C89-E0EB-8592-0C7B-FF9EE3BFDF09}"/>
              </a:ext>
            </a:extLst>
          </p:cNvPr>
          <p:cNvSpPr txBox="1"/>
          <p:nvPr/>
        </p:nvSpPr>
        <p:spPr>
          <a:xfrm>
            <a:off x="317055" y="207390"/>
            <a:ext cx="11557890" cy="8771632"/>
          </a:xfrm>
          <a:prstGeom prst="rect">
            <a:avLst/>
          </a:prstGeom>
          <a:noFill/>
        </p:spPr>
        <p:txBody>
          <a:bodyPr wrap="square" rtlCol="0">
            <a:spAutoFit/>
          </a:bodyPr>
          <a:lstStyle/>
          <a:p>
            <a:r>
              <a:rPr lang="en-US" sz="2400" dirty="0"/>
              <a:t>3) </a:t>
            </a:r>
            <a:r>
              <a:rPr lang="en-US" sz="2400" b="1" dirty="0">
                <a:solidFill>
                  <a:schemeClr val="accent4">
                    <a:lumMod val="75000"/>
                  </a:schemeClr>
                </a:solidFill>
              </a:rPr>
              <a:t>Trust that GOD will guide you through it, no matter what you see – Numbers 13: 28-30</a:t>
            </a:r>
          </a:p>
          <a:p>
            <a:endParaRPr lang="en-US" sz="2400" dirty="0"/>
          </a:p>
          <a:p>
            <a:endParaRPr lang="en-US" sz="2400" dirty="0"/>
          </a:p>
          <a:p>
            <a:pPr marL="342900" indent="-342900">
              <a:buFont typeface="Wingdings" panose="05000000000000000000" pitchFamily="2" charset="2"/>
              <a:buChar char="Ø"/>
            </a:pPr>
            <a:r>
              <a:rPr lang="en-US" sz="2400" dirty="0"/>
              <a:t>        Exodus 13:17 – He led them around what may have frightened them</a:t>
            </a:r>
          </a:p>
          <a:p>
            <a:pPr marL="342900" indent="-342900">
              <a:buFont typeface="Wingdings" panose="05000000000000000000" pitchFamily="2" charset="2"/>
              <a:buChar char="Ø"/>
            </a:pPr>
            <a:r>
              <a:rPr lang="en-US" sz="2400" dirty="0"/>
              <a:t>         Ecclesiastes 11:5 – If GOD can put life in a womb, He can do it  </a:t>
            </a:r>
          </a:p>
          <a:p>
            <a:pPr marL="342900" indent="-342900">
              <a:buFont typeface="Wingdings" panose="05000000000000000000" pitchFamily="2" charset="2"/>
              <a:buChar char="Ø"/>
            </a:pPr>
            <a:r>
              <a:rPr lang="en-US" sz="2400" dirty="0"/>
              <a:t>         Proverbs 18:10 – GOD is a strong tower</a:t>
            </a:r>
          </a:p>
          <a:p>
            <a:pPr marL="342900" indent="-342900">
              <a:buFont typeface="Wingdings" panose="05000000000000000000" pitchFamily="2" charset="2"/>
              <a:buChar char="Ø"/>
            </a:pPr>
            <a:r>
              <a:rPr lang="en-US" sz="2400" dirty="0"/>
              <a:t> 	Psalms 34: 4-5 – He is a deliverer from your fears</a:t>
            </a:r>
          </a:p>
          <a:p>
            <a:pPr marL="342900" indent="-342900">
              <a:buFont typeface="Wingdings" panose="05000000000000000000" pitchFamily="2" charset="2"/>
              <a:buChar char="Ø"/>
            </a:pPr>
            <a:r>
              <a:rPr lang="en-US" sz="2400" dirty="0"/>
              <a:t>	Psalms 56: 3-4 – When we get shaky, put our trust in Him</a:t>
            </a:r>
          </a:p>
          <a:p>
            <a:pPr marL="342900" indent="-342900">
              <a:buFont typeface="Wingdings" panose="05000000000000000000" pitchFamily="2" charset="2"/>
              <a:buChar char="Ø"/>
            </a:pPr>
            <a:r>
              <a:rPr lang="en-US" sz="2400" dirty="0"/>
              <a:t> 	Psalms 46: 1-3 – He is there when we need Him</a:t>
            </a:r>
          </a:p>
          <a:p>
            <a:endParaRPr lang="en-US" sz="2400" dirty="0"/>
          </a:p>
          <a:p>
            <a:r>
              <a:rPr lang="en-US" sz="2400" dirty="0"/>
              <a:t>4) </a:t>
            </a:r>
            <a:r>
              <a:rPr lang="en-US" sz="2400" b="1" dirty="0">
                <a:solidFill>
                  <a:schemeClr val="accent4">
                    <a:lumMod val="75000"/>
                  </a:schemeClr>
                </a:solidFill>
              </a:rPr>
              <a:t>Watch the chatter , you cannot listen to the naysayers when GOD has already shown</a:t>
            </a:r>
          </a:p>
          <a:p>
            <a:r>
              <a:rPr lang="en-US" sz="2400" b="1" dirty="0">
                <a:solidFill>
                  <a:schemeClr val="accent4">
                    <a:lumMod val="75000"/>
                  </a:schemeClr>
                </a:solidFill>
              </a:rPr>
              <a:t>     out. Numbers 13: 31-33 </a:t>
            </a:r>
          </a:p>
          <a:p>
            <a:r>
              <a:rPr lang="en-US" sz="2400" dirty="0"/>
              <a:t>    They listened to the 10 spies, the majority. Joshua and Caleb’s voices of  courage and</a:t>
            </a:r>
          </a:p>
          <a:p>
            <a:r>
              <a:rPr lang="en-US" sz="2400" dirty="0"/>
              <a:t>     faith to move forward were squashed. The spies told them what they saw and it was </a:t>
            </a:r>
          </a:p>
          <a:p>
            <a:r>
              <a:rPr lang="en-US" sz="2400" dirty="0"/>
              <a:t>     what GOD promised,  but they focused on the challenges and not on GOD. </a:t>
            </a:r>
          </a:p>
          <a:p>
            <a:r>
              <a:rPr lang="en-US" sz="2400" dirty="0"/>
              <a:t>             </a:t>
            </a:r>
          </a:p>
          <a:p>
            <a:r>
              <a:rPr lang="en-US" sz="2400" dirty="0">
                <a:solidFill>
                  <a:srgbClr val="FF0000"/>
                </a:solidFill>
              </a:rPr>
              <a:t>      Note : We do not see  GOD mentioned in the midst of the challenges of what they saw.</a:t>
            </a:r>
          </a:p>
          <a:p>
            <a:r>
              <a:rPr lang="en-US" sz="2400" dirty="0"/>
              <a:t>      Challenges and fear can blot out what we know GOD can do in our lives</a:t>
            </a:r>
          </a:p>
          <a:p>
            <a:endParaRPr lang="en-US" sz="2400" dirty="0"/>
          </a:p>
          <a:p>
            <a:endParaRPr lang="en-US" sz="2400" dirty="0"/>
          </a:p>
          <a:p>
            <a:endParaRPr lang="en-US" sz="2400" dirty="0"/>
          </a:p>
          <a:p>
            <a:r>
              <a:rPr lang="en-US" sz="2400" dirty="0"/>
              <a:t> </a:t>
            </a:r>
          </a:p>
          <a:p>
            <a:endParaRPr lang="en-US" dirty="0"/>
          </a:p>
          <a:p>
            <a:endParaRPr lang="en-US" dirty="0"/>
          </a:p>
        </p:txBody>
      </p:sp>
    </p:spTree>
    <p:extLst>
      <p:ext uri="{BB962C8B-B14F-4D97-AF65-F5344CB8AC3E}">
        <p14:creationId xmlns:p14="http://schemas.microsoft.com/office/powerpoint/2010/main" val="27937202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2796</TotalTime>
  <Words>1253</Words>
  <Application>Microsoft Macintosh PowerPoint</Application>
  <PresentationFormat>Widescreen</PresentationFormat>
  <Paragraphs>135</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Rockwell Extra Bold</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 Jones</dc:creator>
  <cp:lastModifiedBy>Anthony Beck</cp:lastModifiedBy>
  <cp:revision>12</cp:revision>
  <cp:lastPrinted>2024-07-30T18:07:33Z</cp:lastPrinted>
  <dcterms:created xsi:type="dcterms:W3CDTF">2024-07-25T20:43:04Z</dcterms:created>
  <dcterms:modified xsi:type="dcterms:W3CDTF">2024-07-31T22:48:24Z</dcterms:modified>
</cp:coreProperties>
</file>