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E2844-5F54-466B-BCEE-C7773A755F6E}" v="19" dt="2024-07-30T19:51:39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74"/>
  </p:normalViewPr>
  <p:slideViewPr>
    <p:cSldViewPr snapToGrid="0">
      <p:cViewPr varScale="1">
        <p:scale>
          <a:sx n="124" d="100"/>
          <a:sy n="124" d="100"/>
        </p:scale>
        <p:origin x="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9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91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3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2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9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3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2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7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7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7/31/24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7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7F4A8A-7B54-4D8D-933A-8921996A0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A6EE00-FE66-6FB3-F3A9-D2AF864F3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818" y="1076635"/>
            <a:ext cx="6859225" cy="3495365"/>
          </a:xfrm>
        </p:spPr>
        <p:txBody>
          <a:bodyPr anchor="t">
            <a:normAutofit/>
          </a:bodyPr>
          <a:lstStyle/>
          <a:p>
            <a:r>
              <a:rPr lang="en-US" sz="6200" dirty="0"/>
              <a:t>THE CHRISTIAN’S AUTHORITY: THE BIBLE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900D0-3744-0B58-FF09-091943212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572000"/>
            <a:ext cx="5732851" cy="1268361"/>
          </a:xfrm>
        </p:spPr>
        <p:txBody>
          <a:bodyPr anchor="b"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/>
              <a:t>VARIOUS SCRIPTURES</a:t>
            </a:r>
          </a:p>
          <a:p>
            <a:pPr>
              <a:lnSpc>
                <a:spcPct val="110000"/>
              </a:lnSpc>
            </a:pPr>
            <a:r>
              <a:rPr lang="en-US" dirty="0"/>
              <a:t>MINISTER STEPHEN EVANS</a:t>
            </a:r>
          </a:p>
          <a:p>
            <a:pPr>
              <a:lnSpc>
                <a:spcPct val="110000"/>
              </a:lnSpc>
            </a:pPr>
            <a:r>
              <a:rPr lang="en-US" dirty="0"/>
              <a:t>MT. ZION MISSIONARY BAPTIST CHURCH, GLENDALE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7120"/>
            <a:ext cx="804195" cy="0"/>
          </a:xfrm>
          <a:prstGeom prst="line">
            <a:avLst/>
          </a:prstGeom>
          <a:ln w="1238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loseup of hands holding an open book">
            <a:extLst>
              <a:ext uri="{FF2B5EF4-FFF2-40B4-BE49-F238E27FC236}">
                <a16:creationId xmlns:a16="http://schemas.microsoft.com/office/drawing/2014/main" id="{724BAA67-35BB-2AC7-94F5-5C89710C29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502" r="33881" b="-2"/>
          <a:stretch/>
        </p:blipFill>
        <p:spPr>
          <a:xfrm>
            <a:off x="8532727" y="1"/>
            <a:ext cx="365927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20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F8034-6F07-82B0-D5C2-FD0CD3BB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79940-4A44-F6A9-9A1F-096F3F3A9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MANY PEOPLE, THE BIBLE HAS NO MEANING.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THEY FEEL THAT IF THEY DON’T BELIEVE THE BIBLE IT, MEANS NOTHING.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SCHOLARS MAKE THE CLAIM THAT MANY OF THE STORIES IN THE BIBLE ARE NOTHING BUT A COPYCAT OF AFRICAN FOLKTALES.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SAY THE BIBLE IS FULL OF ERRORS AND CONTRADICTIONS BECAUSE MEN WROTE IT.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6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6758-4CED-612E-C0B8-8DB87317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89E37-215B-7D44-0E46-0AA15D035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WILL SAY, “</a:t>
            </a:r>
            <a:r>
              <a:rPr lang="en-US" i="1" dirty="0"/>
              <a:t>HOW CAN YOU BELIEVE THE SAME BOOK THAT WAS USED TO JUSTIFY SLAVERY</a:t>
            </a:r>
            <a:r>
              <a:rPr lang="en-US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WILL TRY TO CONVINCE YOU THAT THE BIBLE AND CHRISTIANITY ARE THE “WHITE MAN’S RELIGION.”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WELL KNOWN PASTORS, SUCH AS CARLTON PEARSON, CHANGEDTHEIR BELIEF AND SAID THE BIBLE WAS FULL OF MISTAKES AND CONTRADICTIONS.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AND MORE PASTORS SEEM TO WAIVER ON THE AUTHORITY OF THE BIBLE.</a:t>
            </a:r>
          </a:p>
        </p:txBody>
      </p:sp>
    </p:spTree>
    <p:extLst>
      <p:ext uri="{BB962C8B-B14F-4D97-AF65-F5344CB8AC3E}">
        <p14:creationId xmlns:p14="http://schemas.microsoft.com/office/powerpoint/2010/main" val="273126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AC703-B1AE-DDF0-B6B8-66447FAE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FACT OF THE MATTER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8D9E-045B-6E82-3C0D-07B44B355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BIBLE IS THE BASIS OF OUR BELIEF AS CHRISTIANS.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EVERYTHING WE SAY WE BELIEVE SHOULD COME FROM THE BIBLE.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OF TODAY’S “HOT TOPIC” DEBATES CAN BE SETTLED BY GOING TO THE AUTHORITY: THE BIBLE.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BIBLE SOULD NOT ONLY SHAPE YOUR OPINION BUT GIVE YOU YOUR OPINION.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 OFTEN WE FORM OUR OPINIONS BASED OFF OF RACE, CULTURE, POLITICS, 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4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ED5BC-9CCF-945B-7EC2-C59F02A73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LET’S LOOK AT SOME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0D220-0C9E-2731-A782-F93C7812E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Psalm 119:97-104 (NIV) </a:t>
            </a:r>
            <a:br>
              <a:rPr lang="en-US" dirty="0"/>
            </a:br>
            <a:r>
              <a:rPr lang="en-US" baseline="30000" dirty="0"/>
              <a:t>97 </a:t>
            </a:r>
            <a:r>
              <a:rPr lang="en-US" dirty="0"/>
              <a:t>Oh, how I love your law! I meditate on it all day long. </a:t>
            </a:r>
            <a:br>
              <a:rPr lang="en-US" dirty="0"/>
            </a:br>
            <a:r>
              <a:rPr lang="en-US" baseline="30000" dirty="0"/>
              <a:t>98 </a:t>
            </a:r>
            <a:r>
              <a:rPr lang="en-US" dirty="0"/>
              <a:t> Your commands make me wiser than my enemies, for they are ever with me. </a:t>
            </a:r>
            <a:br>
              <a:rPr lang="en-US" dirty="0"/>
            </a:br>
            <a:r>
              <a:rPr lang="en-US" baseline="30000" dirty="0"/>
              <a:t>99 </a:t>
            </a:r>
            <a:r>
              <a:rPr lang="en-US" dirty="0"/>
              <a:t> I have more insight than all my teachers, for I meditate on your statutes. </a:t>
            </a:r>
            <a:br>
              <a:rPr lang="en-US" dirty="0"/>
            </a:br>
            <a:r>
              <a:rPr lang="en-US" baseline="30000" dirty="0"/>
              <a:t>100 </a:t>
            </a:r>
            <a:r>
              <a:rPr lang="en-US" dirty="0"/>
              <a:t> I have more understanding than the elders, for I obey your precepts. </a:t>
            </a:r>
            <a:br>
              <a:rPr lang="en-US" dirty="0"/>
            </a:br>
            <a:r>
              <a:rPr lang="en-US" baseline="30000" dirty="0"/>
              <a:t>101 </a:t>
            </a:r>
            <a:r>
              <a:rPr lang="en-US" dirty="0"/>
              <a:t> I have kept my feet from every evil path so that I might obey your word. </a:t>
            </a:r>
            <a:br>
              <a:rPr lang="en-US" dirty="0"/>
            </a:br>
            <a:r>
              <a:rPr lang="en-US" baseline="30000" dirty="0"/>
              <a:t>102 </a:t>
            </a:r>
            <a:r>
              <a:rPr lang="en-US" dirty="0"/>
              <a:t> I have not departed from your laws, for you yourself have taught me. </a:t>
            </a:r>
            <a:br>
              <a:rPr lang="en-US" dirty="0"/>
            </a:br>
            <a:r>
              <a:rPr lang="en-US" baseline="30000" dirty="0"/>
              <a:t>103 </a:t>
            </a:r>
            <a:r>
              <a:rPr lang="en-US" dirty="0"/>
              <a:t> How sweet are your words to my taste, sweeter than honey to my mouth! </a:t>
            </a:r>
            <a:br>
              <a:rPr lang="en-US" dirty="0"/>
            </a:br>
            <a:r>
              <a:rPr lang="en-US" baseline="30000" dirty="0"/>
              <a:t>104 </a:t>
            </a:r>
            <a:r>
              <a:rPr lang="en-US" dirty="0"/>
              <a:t> I gain understanding from your precepts; therefore I hate every wrong path.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8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9A2E-27A4-13A2-A978-98006C5C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SCRIPTURES CONT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E7184-88C6-3F97-9876-F315DE55F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Romans 7:14 (NIV) </a:t>
            </a:r>
            <a:br>
              <a:rPr lang="en-US" dirty="0"/>
            </a:br>
            <a:r>
              <a:rPr lang="en-US" baseline="30000" dirty="0"/>
              <a:t>14 </a:t>
            </a:r>
            <a:r>
              <a:rPr lang="en-US" dirty="0"/>
              <a:t> We know that the law is spiritual; but I am unspiritual, sold as a slave to sin.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PAUL IS SAYING GOD’S WORD COMES  FROM THE SPIRIT (GOD) BUT WE ARE NON- SPIRITUAL.  IF ANYTHING IN MY LIFE IS CONTRARY TO THE WORD OF GOD, I’M THE PROBLE NOT GOD’S WORD.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ARE NOT TO TRY TO ADJUST AND CHANGE GOD’S WORD JUSTIFY OUR BEHAVIOR.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3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8D8F-7F2B-EDEF-EC55-082AC494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JESUS TAUGHT SCRIPTURE WAS AUTHORITATIVE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E5E06-D474-D7D7-468A-27ADC9F16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MATTHEW 4:4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MATTHEW 4:7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MATTHEW 4:10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JOHN 3:34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MATTHEW 24:35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JOHN16:12-15</a:t>
            </a:r>
          </a:p>
        </p:txBody>
      </p:sp>
    </p:spTree>
    <p:extLst>
      <p:ext uri="{BB962C8B-B14F-4D97-AF65-F5344CB8AC3E}">
        <p14:creationId xmlns:p14="http://schemas.microsoft.com/office/powerpoint/2010/main" val="391841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402CA-6228-7EAC-5169-A2D1E117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REMEMBER THISABOUT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D037-9F7C-BCA2-BACC-38B0A2F9C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2 Timothy 3:16-17 (KJV) </a:t>
            </a:r>
            <a:br>
              <a:rPr lang="en-US" sz="2000" dirty="0"/>
            </a:br>
            <a:r>
              <a:rPr lang="en-US" sz="2000" baseline="30000" dirty="0"/>
              <a:t>16 </a:t>
            </a:r>
            <a:r>
              <a:rPr lang="en-US" sz="2000" dirty="0"/>
              <a:t> All scripture </a:t>
            </a:r>
            <a:r>
              <a:rPr lang="en-US" sz="2000" i="1" dirty="0"/>
              <a:t>is</a:t>
            </a:r>
            <a:r>
              <a:rPr lang="en-US" sz="2000" dirty="0"/>
              <a:t> given by inspiration of God, and </a:t>
            </a:r>
            <a:r>
              <a:rPr lang="en-US" sz="2000" i="1" dirty="0"/>
              <a:t>is</a:t>
            </a:r>
            <a:r>
              <a:rPr lang="en-US" sz="2000" dirty="0"/>
              <a:t> profitable for doctrine, for reproof, for correction, for instruction in righteousness: </a:t>
            </a:r>
            <a:br>
              <a:rPr lang="en-US" sz="2000" dirty="0"/>
            </a:br>
            <a:r>
              <a:rPr lang="en-US" sz="2000" baseline="30000" dirty="0"/>
              <a:t>17 </a:t>
            </a:r>
            <a:r>
              <a:rPr lang="en-US" sz="2000" dirty="0"/>
              <a:t> That the man of God may be perfect, thoroughly furnished unto all good works.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INSPIRATION OF GOD </a:t>
            </a:r>
            <a:r>
              <a:rPr lang="en-US" sz="2000" dirty="0"/>
              <a:t>– THEOPNEUSTOS- GOD BREATHED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GOD USED MEN TO WRITE THE SCRIPTURES BUT THE WORDS OF SCRIPTURES ORIGINATE FROM GOD.  </a:t>
            </a:r>
          </a:p>
        </p:txBody>
      </p:sp>
    </p:spTree>
    <p:extLst>
      <p:ext uri="{BB962C8B-B14F-4D97-AF65-F5344CB8AC3E}">
        <p14:creationId xmlns:p14="http://schemas.microsoft.com/office/powerpoint/2010/main" val="148950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443E-9899-F789-653C-0DE71FFA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BIBLE IS WHAT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88AE8-A57A-CD5B-F7E3-8372DB50B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BIBLE IS WHAT WE NEED TO TEACH 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BIBLE IS WHAT WE NEED TO REBUKE (CONVICT) 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BIBLE IS WHAT WE NEED TO CORRECT (STRAIGHTEN OUT WHAT WE MADE CROOKED) 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BIBLE IS WHAT WE NEED TO TEACH US HOW TO LIVE RIGHT.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2 Timothy 3:17 (NIV) </a:t>
            </a:r>
            <a:br>
              <a:rPr lang="en-US" sz="2000" dirty="0"/>
            </a:br>
            <a:r>
              <a:rPr lang="en-US" sz="2000" b="1" baseline="30000" dirty="0"/>
              <a:t>17 </a:t>
            </a:r>
            <a:r>
              <a:rPr lang="en-US" sz="2000" b="1" dirty="0"/>
              <a:t> so that the man of God may be thoroughly equipped for every good work. </a:t>
            </a:r>
            <a:br>
              <a:rPr lang="en-US" sz="2000" b="1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53359352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LightSeedLeftStep">
      <a:dk1>
        <a:srgbClr val="000000"/>
      </a:dk1>
      <a:lt1>
        <a:srgbClr val="FFFFFF"/>
      </a:lt1>
      <a:dk2>
        <a:srgbClr val="2A2441"/>
      </a:dk2>
      <a:lt2>
        <a:srgbClr val="E8E2E6"/>
      </a:lt2>
      <a:accent1>
        <a:srgbClr val="81AB90"/>
      </a:accent1>
      <a:accent2>
        <a:srgbClr val="79AC76"/>
      </a:accent2>
      <a:accent3>
        <a:srgbClr val="92A87F"/>
      </a:accent3>
      <a:accent4>
        <a:srgbClr val="A0A571"/>
      </a:accent4>
      <a:accent5>
        <a:srgbClr val="AE9F80"/>
      </a:accent5>
      <a:accent6>
        <a:srgbClr val="BA8F7F"/>
      </a:accent6>
      <a:hlink>
        <a:srgbClr val="AE6996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647</Words>
  <Application>Microsoft Macintosh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Neue Haas Grotesk Text Pro</vt:lpstr>
      <vt:lpstr>BjornVTI</vt:lpstr>
      <vt:lpstr>THE CHRISTIAN’S AUTHORITY: THE BIBLE</vt:lpstr>
      <vt:lpstr>SADLY</vt:lpstr>
      <vt:lpstr>SADLY</vt:lpstr>
      <vt:lpstr>THE FACT OF THE MATTER IS</vt:lpstr>
      <vt:lpstr>LET’S LOOK AT SOME SCRIPTURES</vt:lpstr>
      <vt:lpstr>SCRIPTURES CONT</vt:lpstr>
      <vt:lpstr>JESUS TAUGHT SCRIPTURE WAS AUTHORITATIVE</vt:lpstr>
      <vt:lpstr>REMEMBER THISABOUT THE BIBLE</vt:lpstr>
      <vt:lpstr>THE BIBLE IS WHAT WE NEED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CHRISTIAN’S AUTHORITY: THE BIBLE</dc:title>
  <dc:creator>Stephen Evans</dc:creator>
  <cp:lastModifiedBy>Anthony Beck</cp:lastModifiedBy>
  <cp:revision>3</cp:revision>
  <cp:lastPrinted>2024-07-31T15:12:06Z</cp:lastPrinted>
  <dcterms:created xsi:type="dcterms:W3CDTF">2024-07-30T16:03:14Z</dcterms:created>
  <dcterms:modified xsi:type="dcterms:W3CDTF">2024-07-31T22:50:42Z</dcterms:modified>
</cp:coreProperties>
</file>