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0" r:id="rId6"/>
    <p:sldId id="366" r:id="rId7"/>
    <p:sldId id="361" r:id="rId8"/>
    <p:sldId id="329" r:id="rId9"/>
    <p:sldId id="362" r:id="rId10"/>
    <p:sldId id="288" r:id="rId11"/>
    <p:sldId id="307" r:id="rId12"/>
    <p:sldId id="278" r:id="rId13"/>
    <p:sldId id="301" r:id="rId14"/>
    <p:sldId id="315" r:id="rId15"/>
    <p:sldId id="316" r:id="rId16"/>
    <p:sldId id="295" r:id="rId17"/>
    <p:sldId id="258" r:id="rId18"/>
    <p:sldId id="279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3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6434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1" cy="466434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1" cy="466433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1" cy="466433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6434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1" cy="466434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63" tIns="46581" rIns="93163" bIns="4658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1" cy="466433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1" cy="466433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8/7/2024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8/7/2024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2846" y="3381555"/>
            <a:ext cx="6386104" cy="1130230"/>
          </a:xfrm>
        </p:spPr>
        <p:txBody>
          <a:bodyPr anchor="ctr"/>
          <a:lstStyle/>
          <a:p>
            <a:r>
              <a:rPr lang="en-US" sz="3700" dirty="0">
                <a:latin typeface="Calibri" panose="020F0502020204030204" pitchFamily="34" charset="0"/>
                <a:cs typeface="Calibri" panose="020F0502020204030204" pitchFamily="34" charset="0"/>
              </a:rPr>
              <a:t>Mt Zion Baptist Church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Bible Study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2846" y="4424619"/>
            <a:ext cx="5734050" cy="109538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Theme: Exercise Unto Godliness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Timothy 4:1-8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August 6, 2024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Exercise Unto Godliness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40611"/>
            <a:ext cx="10355580" cy="473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Matthew 7:14 – It won’t be easy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Acts 14:22 – Godliness requires perseverance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Romans 5:3-5 – Work the process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1 Corinthians 10:13 – It’s hard for everyone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2 Corinthians 5:7 – When we’re unsure which way to go</a:t>
            </a:r>
          </a:p>
        </p:txBody>
      </p:sp>
    </p:spTree>
    <p:extLst>
      <p:ext uri="{BB962C8B-B14F-4D97-AF65-F5344CB8AC3E}">
        <p14:creationId xmlns:p14="http://schemas.microsoft.com/office/powerpoint/2010/main" val="31626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Exercise Unto Godliness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440611"/>
            <a:ext cx="10394111" cy="515859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Improve Your Spiritual Diet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Just like with bodily exercise, our spiritual diet effects our growth in becoming more like Jesus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flesh desires things that go against Christ and His Word and initiate wrong thoughts that manifest into sinful actions, all of which are spiritually unhealthy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improve our spiritual diet by eliminating temptations and other attractions to the flesh that stunt our spiritual growth and that remind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us to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 in the world and not of the world.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Exercise Unto Godliness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40611"/>
            <a:ext cx="10181936" cy="473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Improve Your Spiritual Diet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Proverbs 4:14-15 – Know your weaknesses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Matthew 5:29 – Don’t eat the doughnut after workout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Romans 8:5 – A new way of thinking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Romans 13:14 – Throw out all the cookies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Romans 16:17 – You may have to find new friends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Galatians 5:16-18 – Don’t give in!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5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Exercise Unto Godliness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10201276" cy="50893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Just as Paul warned Timothy, we are seeing Christians depart from the faith and fall for strange doctrines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Now more than ever, we must hold fast to the words of faith and of good doctrine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Worldliness does not always come in brashly but rather subtlety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Therefore, we must re-double our efforts to exercise unto godliness by: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being committed to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godly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living daily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exercising our faith, despite the worldliness in some churches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improving our spiritual diet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700" dirty="0"/>
          </a:p>
          <a:p>
            <a:endParaRPr lang="en-US" sz="1700" dirty="0"/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21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3900" y="1600200"/>
            <a:ext cx="3124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 and God Bless You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900" y="1480851"/>
            <a:ext cx="4329628" cy="432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426" y="1412224"/>
            <a:ext cx="4398255" cy="43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Scripture Text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40015" y="1556952"/>
            <a:ext cx="11146039" cy="50168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600" b="1" u="sng" dirty="0">
                <a:solidFill>
                  <a:srgbClr val="5148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4:1-8</a:t>
            </a:r>
          </a:p>
          <a:p>
            <a:pPr algn="l"/>
            <a:r>
              <a:rPr lang="en-US" sz="2600" b="1" baseline="300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en-US" sz="2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Now the Spirit </a:t>
            </a:r>
            <a:r>
              <a:rPr lang="en-US" sz="2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2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expressly, that in the latter times some shall depart from the faith, giving heed to </a:t>
            </a:r>
            <a:r>
              <a:rPr lang="en-US" sz="2600" b="0" i="0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seducing spirits, and doctrines of devils.</a:t>
            </a:r>
            <a:endParaRPr lang="en-US" sz="2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2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Speaking lies in hypocrisy; having their conscience seared with </a:t>
            </a:r>
            <a:r>
              <a:rPr lang="en-US" sz="2600" b="0" i="0" dirty="0" smtClean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hot iron;</a:t>
            </a:r>
            <a:endParaRPr lang="en-US" sz="2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Forbidding to marry, and commanding to abstain from meats, which God hath created to be received with thanksgiving of them which believe and know the truth.</a:t>
            </a: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every creature of God is good, and nothing to be refused, if it be received with thanksgiving: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Scripture Text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600" b="1" u="sng" dirty="0">
                <a:solidFill>
                  <a:srgbClr val="5148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4:1-8</a:t>
            </a: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it is sanctified by the word of God and prayer.</a:t>
            </a: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2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If thou put the brethren in remembrance of these things, thou shalt be a good minister of Jesus Christ, nourished up in the words of faith and of good doctrine, whereunto thou hast attained.</a:t>
            </a: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2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But refuse profane and old wives' fables, and exercise thyself rather unto godliness.</a:t>
            </a: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2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bodily exercise </a:t>
            </a:r>
            <a:r>
              <a:rPr lang="en-US" sz="26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profiteth</a:t>
            </a:r>
            <a:r>
              <a:rPr lang="en-US" sz="2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little: but godliness is profitable unto all things, having promise of the life that now is, and of that which is to come.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the text, Paul warns Timothy that in the latter times, there will be a departure from the faith among believers and an adoption of “seducing spirits and doctrines of devils”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This delusion will be so strong that those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fall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it will not have any conscience about the evil and damage they will be doing to their victims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So, Paul encourages Timothy to make sure the people are aware of this trick of the enemy by preaching sound doctrine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7191580-08B3-B58D-0BE1-2E9A31EC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15C04BB0-26FF-5880-6577-207CB728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D546BF2F-DD54-652F-724F-133D86E8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Notice in verse 7, Paul says to “refuse profane and old wives’ fables.”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This implies that worldly fads and trends will try to slip into the church and if we aren’t conscious of it, it will take root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This is important because false and profane doctrines don’t come with labels that says they are false.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Also, because Paul is telling Timothy to exercise himself unto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godliness. This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implies that maintaining godliness will require effort and won’t come naturally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So, today we will review some important aspects of godly exercise that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leads to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good spiritual health</a:t>
            </a:r>
          </a:p>
        </p:txBody>
      </p:sp>
    </p:spTree>
    <p:extLst>
      <p:ext uri="{BB962C8B-B14F-4D97-AF65-F5344CB8AC3E}">
        <p14:creationId xmlns:p14="http://schemas.microsoft.com/office/powerpoint/2010/main" val="34865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7191580-08B3-B58D-0BE1-2E9A31EC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15C04BB0-26FF-5880-6577-207CB728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Lesson Background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D546BF2F-DD54-652F-724F-133D86E8D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88853"/>
            <a:ext cx="9982200" cy="53052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Proverbs 14:12 – Don’t be fooled by imitators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Proverbs 27:7 – Watch what you eat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Matthew 24:24 – Stay on guard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2 Corinthians 11:14 – All that glitters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ain’t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gold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Exercise Unto Godliness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49238"/>
            <a:ext cx="10661530" cy="511546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Commitment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All exercise requires commitment because there will be days when we won’t feel like putting in the effort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Exercising unto godliness is not a one and done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effort,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but rather it is a daily lifestyle that we adopt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Without a commitment, we not only won’t grow, but we also will suffer spiritual atrophy where we will lose whatever spiritual muscles that we had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 commitment to godliness will require Bible Study, prayer, weekly worship attendance, evidence of spiritual fruit, and good works</a:t>
            </a:r>
          </a:p>
        </p:txBody>
      </p:sp>
    </p:spTree>
    <p:extLst>
      <p:ext uri="{BB962C8B-B14F-4D97-AF65-F5344CB8AC3E}">
        <p14:creationId xmlns:p14="http://schemas.microsoft.com/office/powerpoint/2010/main" val="42205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Exercise Unto Godliness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40611"/>
            <a:ext cx="9982200" cy="473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Commitment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Job 13: 15 – Even when the going gets tough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2 Timothy 1:12 – Not a fair-weather Christian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2 Timothy 4:7-8 – Cross the finish line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Philippians 3:13-14 – Keep your eye on the prize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James 4:8 – Just do it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Revelations 2:10 – Not for the faint of heart</a:t>
            </a:r>
          </a:p>
        </p:txBody>
      </p:sp>
    </p:spTree>
    <p:extLst>
      <p:ext uri="{BB962C8B-B14F-4D97-AF65-F5344CB8AC3E}">
        <p14:creationId xmlns:p14="http://schemas.microsoft.com/office/powerpoint/2010/main" val="42563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Exercise Unto Godliness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899" y="1440611"/>
            <a:ext cx="10684647" cy="53224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To exercise unto godliness, we must have a personal trainer named Faith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Faith will coach us in developing our godliness muscles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With bodily exercise, resistance training enables us to build strength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Achieving godliness involve resistance that will require us to exercise our faith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Exercising faith means that we will have to dig a little deeper, hold on a little longer, even when it seems like things aren’t improving</a:t>
            </a:r>
          </a:p>
        </p:txBody>
      </p:sp>
    </p:spTree>
    <p:extLst>
      <p:ext uri="{BB962C8B-B14F-4D97-AF65-F5344CB8AC3E}">
        <p14:creationId xmlns:p14="http://schemas.microsoft.com/office/powerpoint/2010/main" val="827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10243</TotalTime>
  <Words>807</Words>
  <Application>Microsoft Office PowerPoint</Application>
  <PresentationFormat>Widescreen</PresentationFormat>
  <Paragraphs>99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Euphemia</vt:lpstr>
      <vt:lpstr>Plantagenet Cherokee</vt:lpstr>
      <vt:lpstr>Times New Roman</vt:lpstr>
      <vt:lpstr>Wingdings</vt:lpstr>
      <vt:lpstr>Academic Literature 16x9</vt:lpstr>
      <vt:lpstr>Mt Zion Baptist Church Bible Study</vt:lpstr>
      <vt:lpstr>Scripture Text</vt:lpstr>
      <vt:lpstr>Scripture Text</vt:lpstr>
      <vt:lpstr>Lesson Background</vt:lpstr>
      <vt:lpstr>Lesson Background</vt:lpstr>
      <vt:lpstr>Lesson Background</vt:lpstr>
      <vt:lpstr>Exercise Unto Godliness</vt:lpstr>
      <vt:lpstr>Exercise Unto Godliness</vt:lpstr>
      <vt:lpstr>Exercise Unto Godliness</vt:lpstr>
      <vt:lpstr>Exercise Unto Godliness</vt:lpstr>
      <vt:lpstr>Exercise Unto Godliness</vt:lpstr>
      <vt:lpstr>Exercise Unto Godliness</vt:lpstr>
      <vt:lpstr>Exercise Unto Godliness</vt:lpstr>
      <vt:lpstr>Questions</vt:lpstr>
      <vt:lpstr>Thank You and God Bless You</vt:lpstr>
    </vt:vector>
  </TitlesOfParts>
  <Company>International Paper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CME Church Virtual Prayer and Bible Study</dc:title>
  <dc:creator>Todd Legette</dc:creator>
  <cp:lastModifiedBy>Carole Dillon</cp:lastModifiedBy>
  <cp:revision>244</cp:revision>
  <cp:lastPrinted>2024-08-07T15:05:00Z</cp:lastPrinted>
  <dcterms:created xsi:type="dcterms:W3CDTF">2021-06-02T15:27:21Z</dcterms:created>
  <dcterms:modified xsi:type="dcterms:W3CDTF">2024-08-07T18:00:16Z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