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4" r:id="rId8"/>
    <p:sldId id="265" r:id="rId9"/>
    <p:sldId id="263" r:id="rId10"/>
    <p:sldId id="26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38C8D-7FF0-7772-3FD7-2B6BFE9B7EBB}" v="397" dt="2024-08-27T13:58:23.786"/>
    <p1510:client id="{44C22BF0-9A5B-6973-528B-799482FAC40E}" v="47" dt="2024-08-27T13:26:48.510"/>
    <p1510:client id="{9A83715D-AB1A-3521-EBDE-2654597CC388}" v="1711" dt="2024-08-27T17:04:12.033"/>
    <p1510:client id="{C7F891DA-DD0C-FD92-167E-997CA94CC8C8}" v="191" dt="2024-08-27T18:12:53.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8/30/24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m.wikipedia.org/wiki/File:The_Holy_Bible.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8AD35-2B50-0E6B-4054-0FFDF6684AF0}"/>
              </a:ext>
            </a:extLst>
          </p:cNvPr>
          <p:cNvSpPr>
            <a:spLocks noGrp="1"/>
          </p:cNvSpPr>
          <p:nvPr>
            <p:ph type="ctrTitle"/>
          </p:nvPr>
        </p:nvSpPr>
        <p:spPr>
          <a:xfrm>
            <a:off x="890338" y="640080"/>
            <a:ext cx="4294730" cy="3566160"/>
          </a:xfrm>
        </p:spPr>
        <p:txBody>
          <a:bodyPr vert="horz" lIns="91440" tIns="45720" rIns="91440" bIns="45720" rtlCol="0" anchor="b">
            <a:normAutofit/>
          </a:bodyPr>
          <a:lstStyle/>
          <a:p>
            <a:pPr algn="l"/>
            <a:r>
              <a:rPr lang="en-US" sz="5400"/>
              <a:t>WHY WE WITNESS</a:t>
            </a:r>
            <a:br>
              <a:rPr lang="en-US" sz="5400"/>
            </a:br>
            <a:r>
              <a:rPr lang="en-US" sz="5400"/>
              <a:t>Min. Cameron Foster</a:t>
            </a:r>
          </a:p>
        </p:txBody>
      </p:sp>
      <p:sp>
        <p:nvSpPr>
          <p:cNvPr id="3" name="Subtitle 2">
            <a:extLst>
              <a:ext uri="{FF2B5EF4-FFF2-40B4-BE49-F238E27FC236}">
                <a16:creationId xmlns:a16="http://schemas.microsoft.com/office/drawing/2014/main" id="{0AB70EC3-0D74-D8C1-DA81-CE60D6CCB0E8}"/>
              </a:ext>
            </a:extLst>
          </p:cNvPr>
          <p:cNvSpPr>
            <a:spLocks noGrp="1"/>
          </p:cNvSpPr>
          <p:nvPr>
            <p:ph type="subTitle" idx="1"/>
          </p:nvPr>
        </p:nvSpPr>
        <p:spPr>
          <a:xfrm>
            <a:off x="890339" y="4636008"/>
            <a:ext cx="3734014" cy="1572768"/>
          </a:xfrm>
        </p:spPr>
        <p:txBody>
          <a:bodyPr vert="horz" lIns="91440" tIns="45720" rIns="91440" bIns="45720" rtlCol="0">
            <a:normAutofit/>
          </a:bodyPr>
          <a:lstStyle/>
          <a:p>
            <a:pPr algn="l"/>
            <a:r>
              <a:rPr lang="en-US" sz="2200"/>
              <a:t>Mt. Zion Missionary Baptist Church</a:t>
            </a:r>
          </a:p>
          <a:p>
            <a:pPr algn="l"/>
            <a:r>
              <a:rPr lang="en-US" sz="2200"/>
              <a:t>Bible Study</a:t>
            </a:r>
          </a:p>
          <a:p>
            <a:pPr algn="l"/>
            <a:r>
              <a:rPr lang="en-US" sz="2200"/>
              <a:t>August 28, 2024</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ok on a concrete block&#10;&#10;Description automatically generated">
            <a:extLst>
              <a:ext uri="{FF2B5EF4-FFF2-40B4-BE49-F238E27FC236}">
                <a16:creationId xmlns:a16="http://schemas.microsoft.com/office/drawing/2014/main" id="{DAE228EE-E087-1C0F-8980-AA018DDF87F1}"/>
              </a:ext>
            </a:extLst>
          </p:cNvPr>
          <p:cNvPicPr>
            <a:picLocks noChangeAspect="1"/>
          </p:cNvPicPr>
          <p:nvPr/>
        </p:nvPicPr>
        <p:blipFill>
          <a:blip r:embed="rId2">
            <a:extLst>
              <a:ext uri="{837473B0-CC2E-450A-ABE3-18F120FF3D39}">
                <a1611:picAttrSrcUrl xmlns:a1611="http://schemas.microsoft.com/office/drawing/2016/11/main" r:id="rId3"/>
              </a:ext>
            </a:extLst>
          </a:blip>
          <a:srcRect t="18295" r="-1" b="693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Slide Number Placeholder 5">
            <a:extLst>
              <a:ext uri="{FF2B5EF4-FFF2-40B4-BE49-F238E27FC236}">
                <a16:creationId xmlns:a16="http://schemas.microsoft.com/office/drawing/2014/main" id="{7EB1276E-6DAB-8942-0EB5-48CD73D711B0}"/>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53578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E031-48A8-4208-356A-EB6BF9AA202B}"/>
              </a:ext>
            </a:extLst>
          </p:cNvPr>
          <p:cNvSpPr>
            <a:spLocks noGrp="1"/>
          </p:cNvSpPr>
          <p:nvPr>
            <p:ph type="title"/>
          </p:nvPr>
        </p:nvSpPr>
        <p:spPr/>
        <p:txBody>
          <a:bodyPr/>
          <a:lstStyle/>
          <a:p>
            <a:r>
              <a:rPr lang="en-US" dirty="0"/>
              <a:t>                          Motivation for Witnessing</a:t>
            </a:r>
            <a:br>
              <a:rPr lang="en-US" dirty="0"/>
            </a:br>
            <a:r>
              <a:rPr lang="en-US" dirty="0"/>
              <a:t>                                    Conclusion</a:t>
            </a:r>
          </a:p>
        </p:txBody>
      </p:sp>
      <p:sp>
        <p:nvSpPr>
          <p:cNvPr id="3" name="Content Placeholder 2">
            <a:extLst>
              <a:ext uri="{FF2B5EF4-FFF2-40B4-BE49-F238E27FC236}">
                <a16:creationId xmlns:a16="http://schemas.microsoft.com/office/drawing/2014/main" id="{6C0D6BD6-CB98-EB93-651C-57AA97DFAA95}"/>
              </a:ext>
            </a:extLst>
          </p:cNvPr>
          <p:cNvSpPr>
            <a:spLocks noGrp="1"/>
          </p:cNvSpPr>
          <p:nvPr>
            <p:ph idx="1"/>
          </p:nvPr>
        </p:nvSpPr>
        <p:spPr/>
        <p:txBody>
          <a:bodyPr vert="horz" lIns="91440" tIns="45720" rIns="91440" bIns="45720" rtlCol="0" anchor="t">
            <a:normAutofit/>
          </a:bodyPr>
          <a:lstStyle/>
          <a:p>
            <a:r>
              <a:rPr lang="en-US" dirty="0"/>
              <a:t>Because Christ rose from the dead I.......</a:t>
            </a:r>
          </a:p>
          <a:p>
            <a:endParaRPr lang="en-US" dirty="0"/>
          </a:p>
          <a:p>
            <a:endParaRPr lang="en-US" dirty="0"/>
          </a:p>
          <a:p>
            <a:r>
              <a:rPr lang="en-US" dirty="0"/>
              <a:t>Why do you believe it is important that you, personally be a witness for Christ?</a:t>
            </a:r>
          </a:p>
          <a:p>
            <a:endParaRPr lang="en-US" dirty="0"/>
          </a:p>
          <a:p>
            <a:endParaRPr lang="en-US" dirty="0"/>
          </a:p>
        </p:txBody>
      </p:sp>
      <p:sp>
        <p:nvSpPr>
          <p:cNvPr id="4" name="Slide Number Placeholder 3">
            <a:extLst>
              <a:ext uri="{FF2B5EF4-FFF2-40B4-BE49-F238E27FC236}">
                <a16:creationId xmlns:a16="http://schemas.microsoft.com/office/drawing/2014/main" id="{4A793B82-2B5C-99B8-B614-8494DF244A68}"/>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33019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D837-045B-6FC5-CB18-F3FD5804581E}"/>
              </a:ext>
            </a:extLst>
          </p:cNvPr>
          <p:cNvSpPr>
            <a:spLocks noGrp="1"/>
          </p:cNvSpPr>
          <p:nvPr>
            <p:ph type="title"/>
          </p:nvPr>
        </p:nvSpPr>
        <p:spPr/>
        <p:txBody>
          <a:bodyPr/>
          <a:lstStyle/>
          <a:p>
            <a:r>
              <a:rPr lang="en-US"/>
              <a:t>                               Scripture Text</a:t>
            </a:r>
          </a:p>
        </p:txBody>
      </p:sp>
      <p:sp>
        <p:nvSpPr>
          <p:cNvPr id="3" name="Content Placeholder 2">
            <a:extLst>
              <a:ext uri="{FF2B5EF4-FFF2-40B4-BE49-F238E27FC236}">
                <a16:creationId xmlns:a16="http://schemas.microsoft.com/office/drawing/2014/main" id="{5071D5FF-C9AA-565C-3336-FA92315410D8}"/>
              </a:ext>
            </a:extLst>
          </p:cNvPr>
          <p:cNvSpPr>
            <a:spLocks noGrp="1"/>
          </p:cNvSpPr>
          <p:nvPr>
            <p:ph idx="1"/>
          </p:nvPr>
        </p:nvSpPr>
        <p:spPr/>
        <p:txBody>
          <a:bodyPr vert="horz" lIns="91440" tIns="45720" rIns="91440" bIns="45720" rtlCol="0" anchor="t">
            <a:normAutofit/>
          </a:bodyPr>
          <a:lstStyle/>
          <a:p>
            <a:r>
              <a:rPr lang="en-US" dirty="0"/>
              <a:t>Romans 10:14 – How then shall they call on Him in whom they have not believed? and how shall they believe in Him of whom they have not heard? and how shall they hear without a preacher?</a:t>
            </a:r>
          </a:p>
          <a:p>
            <a:r>
              <a:rPr lang="en-US" dirty="0"/>
              <a:t>A witness is one who first receives the gospel himself, then proclaims that truth to others. One can never teach or testify to a truth that he does not first personally believe and practice.</a:t>
            </a:r>
          </a:p>
        </p:txBody>
      </p:sp>
      <p:sp>
        <p:nvSpPr>
          <p:cNvPr id="4" name="Slide Number Placeholder 3">
            <a:extLst>
              <a:ext uri="{FF2B5EF4-FFF2-40B4-BE49-F238E27FC236}">
                <a16:creationId xmlns:a16="http://schemas.microsoft.com/office/drawing/2014/main" id="{7BFC5A91-8BAC-E2E3-A3C3-DC490CE6B458}"/>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60882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2FF8-BD04-9BCE-44E6-2E2F87B5BCBE}"/>
              </a:ext>
            </a:extLst>
          </p:cNvPr>
          <p:cNvSpPr>
            <a:spLocks noGrp="1"/>
          </p:cNvSpPr>
          <p:nvPr>
            <p:ph type="title"/>
          </p:nvPr>
        </p:nvSpPr>
        <p:spPr/>
        <p:txBody>
          <a:bodyPr/>
          <a:lstStyle/>
          <a:p>
            <a:r>
              <a:rPr lang="en-US"/>
              <a:t>                              What is a Witness?</a:t>
            </a:r>
          </a:p>
        </p:txBody>
      </p:sp>
      <p:sp>
        <p:nvSpPr>
          <p:cNvPr id="3" name="Content Placeholder 2">
            <a:extLst>
              <a:ext uri="{FF2B5EF4-FFF2-40B4-BE49-F238E27FC236}">
                <a16:creationId xmlns:a16="http://schemas.microsoft.com/office/drawing/2014/main" id="{BCEA7B06-DF82-C3AF-A910-C9CBC83221BC}"/>
              </a:ext>
            </a:extLst>
          </p:cNvPr>
          <p:cNvSpPr>
            <a:spLocks noGrp="1"/>
          </p:cNvSpPr>
          <p:nvPr>
            <p:ph idx="1"/>
          </p:nvPr>
        </p:nvSpPr>
        <p:spPr/>
        <p:txBody>
          <a:bodyPr vert="horz" lIns="91440" tIns="45720" rIns="91440" bIns="45720" rtlCol="0" anchor="t">
            <a:normAutofit/>
          </a:bodyPr>
          <a:lstStyle/>
          <a:p>
            <a:r>
              <a:rPr lang="en-US" dirty="0"/>
              <a:t>What a witness does is tell what he/she has experienced.</a:t>
            </a:r>
          </a:p>
          <a:p>
            <a:r>
              <a:rPr lang="en-US" dirty="0"/>
              <a:t>It is like sharing your faith in Christ and what He has done for us.</a:t>
            </a:r>
          </a:p>
          <a:p>
            <a:r>
              <a:rPr lang="en-US" dirty="0"/>
              <a:t>Tell others how He has saved you.</a:t>
            </a:r>
          </a:p>
          <a:p>
            <a:endParaRPr lang="en-US"/>
          </a:p>
          <a:p>
            <a:endParaRPr lang="en-US"/>
          </a:p>
        </p:txBody>
      </p:sp>
      <p:sp>
        <p:nvSpPr>
          <p:cNvPr id="4" name="Slide Number Placeholder 3">
            <a:extLst>
              <a:ext uri="{FF2B5EF4-FFF2-40B4-BE49-F238E27FC236}">
                <a16:creationId xmlns:a16="http://schemas.microsoft.com/office/drawing/2014/main" id="{B7EC61FE-CBDD-EFDE-73EA-63E38080493C}"/>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285073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icky notes with question marks">
            <a:extLst>
              <a:ext uri="{FF2B5EF4-FFF2-40B4-BE49-F238E27FC236}">
                <a16:creationId xmlns:a16="http://schemas.microsoft.com/office/drawing/2014/main" id="{53968A03-E9F4-E71C-29DC-EA804311395B}"/>
              </a:ext>
            </a:extLst>
          </p:cNvPr>
          <p:cNvPicPr>
            <a:picLocks noGrp="1" noChangeAspect="1"/>
          </p:cNvPicPr>
          <p:nvPr>
            <p:ph idx="1"/>
          </p:nvPr>
        </p:nvPicPr>
        <p:blipFill>
          <a:blip r:embed="rId2"/>
          <a:stretch>
            <a:fillRect/>
          </a:stretch>
        </p:blipFill>
        <p:spPr>
          <a:xfrm>
            <a:off x="2774987" y="1854380"/>
            <a:ext cx="6066932" cy="3488696"/>
          </a:xfrm>
        </p:spPr>
      </p:pic>
      <p:sp>
        <p:nvSpPr>
          <p:cNvPr id="8" name="Title 7">
            <a:extLst>
              <a:ext uri="{FF2B5EF4-FFF2-40B4-BE49-F238E27FC236}">
                <a16:creationId xmlns:a16="http://schemas.microsoft.com/office/drawing/2014/main" id="{F7EAFEFF-C0A9-3B20-4A92-0B944CB7C1DD}"/>
              </a:ext>
            </a:extLst>
          </p:cNvPr>
          <p:cNvSpPr>
            <a:spLocks noGrp="1"/>
          </p:cNvSpPr>
          <p:nvPr>
            <p:ph type="title"/>
          </p:nvPr>
        </p:nvSpPr>
        <p:spPr/>
        <p:txBody>
          <a:bodyPr/>
          <a:lstStyle/>
          <a:p>
            <a:r>
              <a:rPr lang="en-US"/>
              <a:t>                  Why is this hard for you to do?</a:t>
            </a:r>
          </a:p>
        </p:txBody>
      </p:sp>
      <p:sp>
        <p:nvSpPr>
          <p:cNvPr id="2" name="Slide Number Placeholder 1">
            <a:extLst>
              <a:ext uri="{FF2B5EF4-FFF2-40B4-BE49-F238E27FC236}">
                <a16:creationId xmlns:a16="http://schemas.microsoft.com/office/drawing/2014/main" id="{4ECD5C54-28C4-4E37-4BE9-5F7ED30CF42F}"/>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39972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81E3-870B-C57A-2F94-E0D81EE13351}"/>
              </a:ext>
            </a:extLst>
          </p:cNvPr>
          <p:cNvSpPr>
            <a:spLocks noGrp="1"/>
          </p:cNvSpPr>
          <p:nvPr>
            <p:ph type="title"/>
          </p:nvPr>
        </p:nvSpPr>
        <p:spPr/>
        <p:txBody>
          <a:bodyPr/>
          <a:lstStyle/>
          <a:p>
            <a:r>
              <a:rPr lang="en-US"/>
              <a:t>                      Motivation for Witnessing</a:t>
            </a:r>
          </a:p>
        </p:txBody>
      </p:sp>
      <p:sp>
        <p:nvSpPr>
          <p:cNvPr id="3" name="Content Placeholder 2">
            <a:extLst>
              <a:ext uri="{FF2B5EF4-FFF2-40B4-BE49-F238E27FC236}">
                <a16:creationId xmlns:a16="http://schemas.microsoft.com/office/drawing/2014/main" id="{B776D8A8-BCDB-A693-DD7F-EB1328D81519}"/>
              </a:ext>
            </a:extLst>
          </p:cNvPr>
          <p:cNvSpPr>
            <a:spLocks noGrp="1"/>
          </p:cNvSpPr>
          <p:nvPr>
            <p:ph idx="1"/>
          </p:nvPr>
        </p:nvSpPr>
        <p:spPr/>
        <p:txBody>
          <a:bodyPr vert="horz" lIns="91440" tIns="45720" rIns="91440" bIns="45720" rtlCol="0" anchor="t">
            <a:normAutofit/>
          </a:bodyPr>
          <a:lstStyle/>
          <a:p>
            <a:r>
              <a:rPr lang="en-US" dirty="0"/>
              <a:t>Jesus commanded us to...</a:t>
            </a:r>
          </a:p>
          <a:p>
            <a:r>
              <a:rPr lang="en-US" dirty="0"/>
              <a:t> Go ye therefore, and teach all nations, baptizing them in the name of the Father, and the Son, and of the Holy Ghost:</a:t>
            </a:r>
          </a:p>
          <a:p>
            <a:r>
              <a:rPr lang="en-US" dirty="0"/>
              <a:t>Teaching them to observe all things whatsoever I have commanded you: and, lo I am with you </a:t>
            </a:r>
            <a:r>
              <a:rPr lang="en-US" dirty="0" err="1"/>
              <a:t>alway</a:t>
            </a:r>
            <a:r>
              <a:rPr lang="en-US" dirty="0"/>
              <a:t>, even to the end of the world. Amen  Matthew 28:19-20</a:t>
            </a:r>
          </a:p>
          <a:p>
            <a:endParaRPr lang="en-US"/>
          </a:p>
        </p:txBody>
      </p:sp>
      <p:sp>
        <p:nvSpPr>
          <p:cNvPr id="4" name="Slide Number Placeholder 3">
            <a:extLst>
              <a:ext uri="{FF2B5EF4-FFF2-40B4-BE49-F238E27FC236}">
                <a16:creationId xmlns:a16="http://schemas.microsoft.com/office/drawing/2014/main" id="{844CDFB1-390F-F93E-19AC-A5F179FD14A0}"/>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269345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2C27-5381-8405-D2A8-6AB4AFE99FE9}"/>
              </a:ext>
            </a:extLst>
          </p:cNvPr>
          <p:cNvSpPr>
            <a:spLocks noGrp="1"/>
          </p:cNvSpPr>
          <p:nvPr>
            <p:ph type="title"/>
          </p:nvPr>
        </p:nvSpPr>
        <p:spPr/>
        <p:txBody>
          <a:bodyPr/>
          <a:lstStyle/>
          <a:p>
            <a:r>
              <a:rPr lang="en-US"/>
              <a:t>                      Motivation for Witnessing</a:t>
            </a:r>
          </a:p>
        </p:txBody>
      </p:sp>
      <p:sp>
        <p:nvSpPr>
          <p:cNvPr id="3" name="Content Placeholder 2">
            <a:extLst>
              <a:ext uri="{FF2B5EF4-FFF2-40B4-BE49-F238E27FC236}">
                <a16:creationId xmlns:a16="http://schemas.microsoft.com/office/drawing/2014/main" id="{1CB08EEC-8A11-7A4B-5686-51CFD4959B9E}"/>
              </a:ext>
            </a:extLst>
          </p:cNvPr>
          <p:cNvSpPr>
            <a:spLocks noGrp="1"/>
          </p:cNvSpPr>
          <p:nvPr>
            <p:ph idx="1"/>
          </p:nvPr>
        </p:nvSpPr>
        <p:spPr/>
        <p:txBody>
          <a:bodyPr vert="horz" lIns="91440" tIns="45720" rIns="91440" bIns="45720" rtlCol="0" anchor="t">
            <a:normAutofit/>
          </a:bodyPr>
          <a:lstStyle/>
          <a:p>
            <a:r>
              <a:rPr lang="en-US" dirty="0"/>
              <a:t>What attitude should we have about Jesus and what Jesus has done for us? </a:t>
            </a:r>
            <a:r>
              <a:rPr lang="en-US" b="1" dirty="0"/>
              <a:t>We should no longer live for ourselves, but for him</a:t>
            </a:r>
            <a:r>
              <a:rPr lang="en-US" dirty="0"/>
              <a:t>.</a:t>
            </a:r>
          </a:p>
          <a:p>
            <a:r>
              <a:rPr lang="en-US" dirty="0"/>
              <a:t>How should that change our lives? </a:t>
            </a:r>
            <a:r>
              <a:rPr lang="en-US" b="1" dirty="0"/>
              <a:t>We should do what He asks us to do; not live for our selfish desires.</a:t>
            </a:r>
          </a:p>
          <a:p>
            <a:r>
              <a:rPr lang="en-US" dirty="0"/>
              <a:t>What does Jesus Christ say about the one who is ashamed of Him? </a:t>
            </a:r>
            <a:r>
              <a:rPr lang="en-US" b="1" dirty="0">
                <a:solidFill>
                  <a:srgbClr val="FF0000"/>
                </a:solidFill>
              </a:rPr>
              <a:t>For whosoever shall be ashamed of Me and My words, of him shall the Son of man be ashamed, when He shall come in His own glory, and in His Father's and of the holy angels.  </a:t>
            </a:r>
            <a:r>
              <a:rPr lang="en-US" b="1" dirty="0"/>
              <a:t>                (Mark 9:26)</a:t>
            </a:r>
          </a:p>
        </p:txBody>
      </p:sp>
      <p:sp>
        <p:nvSpPr>
          <p:cNvPr id="4" name="Slide Number Placeholder 3">
            <a:extLst>
              <a:ext uri="{FF2B5EF4-FFF2-40B4-BE49-F238E27FC236}">
                <a16:creationId xmlns:a16="http://schemas.microsoft.com/office/drawing/2014/main" id="{062F3E73-7529-65F7-BFDE-1616B14E1B53}"/>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95580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96EA-17DB-9515-C1EF-556FF0C2DD9C}"/>
              </a:ext>
            </a:extLst>
          </p:cNvPr>
          <p:cNvSpPr>
            <a:spLocks noGrp="1"/>
          </p:cNvSpPr>
          <p:nvPr>
            <p:ph type="title"/>
          </p:nvPr>
        </p:nvSpPr>
        <p:spPr/>
        <p:txBody>
          <a:bodyPr/>
          <a:lstStyle/>
          <a:p>
            <a:r>
              <a:rPr lang="en-US" dirty="0"/>
              <a:t>                      Motivation for Witnessing</a:t>
            </a:r>
            <a:br>
              <a:rPr lang="en-US" dirty="0"/>
            </a:br>
            <a:r>
              <a:rPr lang="en-US" dirty="0"/>
              <a:t>                                  The Message</a:t>
            </a:r>
          </a:p>
        </p:txBody>
      </p:sp>
      <p:sp>
        <p:nvSpPr>
          <p:cNvPr id="3" name="Content Placeholder 2">
            <a:extLst>
              <a:ext uri="{FF2B5EF4-FFF2-40B4-BE49-F238E27FC236}">
                <a16:creationId xmlns:a16="http://schemas.microsoft.com/office/drawing/2014/main" id="{BAA47130-3775-907E-461D-0249260DF921}"/>
              </a:ext>
            </a:extLst>
          </p:cNvPr>
          <p:cNvSpPr>
            <a:spLocks noGrp="1"/>
          </p:cNvSpPr>
          <p:nvPr>
            <p:ph idx="1"/>
          </p:nvPr>
        </p:nvSpPr>
        <p:spPr/>
        <p:txBody>
          <a:bodyPr vert="horz" lIns="91440" tIns="45720" rIns="91440" bIns="45720" rtlCol="0" anchor="t">
            <a:normAutofit/>
          </a:bodyPr>
          <a:lstStyle/>
          <a:p>
            <a:r>
              <a:rPr lang="en-US" dirty="0"/>
              <a:t>We are called Christ's Ambassadors (</a:t>
            </a:r>
            <a:r>
              <a:rPr lang="en-US" b="1" dirty="0"/>
              <a:t>2nd Corinthians 5:20 –  Now then we are ambassadors for Christ, as though God did beseech you by us: we pray you in Christ's stead, be ye reconciled to God).</a:t>
            </a:r>
          </a:p>
          <a:p>
            <a:r>
              <a:rPr lang="en-US" dirty="0"/>
              <a:t>God relays His message through us. We are not citizens of this world, but of God's kingdom. Our lifestyle reflects on God's reputation. Our authority comes from God, not from any man. Non-Christians will know what God is like through our example. </a:t>
            </a:r>
          </a:p>
        </p:txBody>
      </p:sp>
      <p:sp>
        <p:nvSpPr>
          <p:cNvPr id="4" name="Slide Number Placeholder 3">
            <a:extLst>
              <a:ext uri="{FF2B5EF4-FFF2-40B4-BE49-F238E27FC236}">
                <a16:creationId xmlns:a16="http://schemas.microsoft.com/office/drawing/2014/main" id="{E11C9265-B280-CB1F-7706-AE94F6144544}"/>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356398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B995-AD5E-D0FD-7951-9289ACB8BDA0}"/>
              </a:ext>
            </a:extLst>
          </p:cNvPr>
          <p:cNvSpPr>
            <a:spLocks noGrp="1"/>
          </p:cNvSpPr>
          <p:nvPr>
            <p:ph type="title"/>
          </p:nvPr>
        </p:nvSpPr>
        <p:spPr/>
        <p:txBody>
          <a:bodyPr/>
          <a:lstStyle/>
          <a:p>
            <a:r>
              <a:rPr lang="en-US" dirty="0"/>
              <a:t>                        Motivation for Witnessing</a:t>
            </a:r>
            <a:br>
              <a:rPr lang="en-US" dirty="0"/>
            </a:br>
            <a:r>
              <a:rPr lang="en-US" dirty="0"/>
              <a:t>                                    The Message</a:t>
            </a:r>
          </a:p>
        </p:txBody>
      </p:sp>
      <p:sp>
        <p:nvSpPr>
          <p:cNvPr id="3" name="Content Placeholder 2">
            <a:extLst>
              <a:ext uri="{FF2B5EF4-FFF2-40B4-BE49-F238E27FC236}">
                <a16:creationId xmlns:a16="http://schemas.microsoft.com/office/drawing/2014/main" id="{1594BACC-656B-8E46-B5E6-F861884E4ECA}"/>
              </a:ext>
            </a:extLst>
          </p:cNvPr>
          <p:cNvSpPr>
            <a:spLocks noGrp="1"/>
          </p:cNvSpPr>
          <p:nvPr>
            <p:ph idx="1"/>
          </p:nvPr>
        </p:nvSpPr>
        <p:spPr/>
        <p:txBody>
          <a:bodyPr vert="horz" lIns="91440" tIns="45720" rIns="91440" bIns="45720" rtlCol="0" anchor="t">
            <a:normAutofit/>
          </a:bodyPr>
          <a:lstStyle/>
          <a:p>
            <a:r>
              <a:rPr lang="en-US" dirty="0"/>
              <a:t>Jesus came into the world. ( Luke 19:10 – For the son of man is come to seek and to save that which was lost.)</a:t>
            </a:r>
          </a:p>
          <a:p>
            <a:r>
              <a:rPr lang="en-US" dirty="0"/>
              <a:t>Mark 10:45 - For even the son of man came not to be ministered unto, but to minister, and to give His life for a ransom for many.</a:t>
            </a:r>
          </a:p>
          <a:p>
            <a:endParaRPr lang="en-US"/>
          </a:p>
        </p:txBody>
      </p:sp>
      <p:sp>
        <p:nvSpPr>
          <p:cNvPr id="4" name="Slide Number Placeholder 3">
            <a:extLst>
              <a:ext uri="{FF2B5EF4-FFF2-40B4-BE49-F238E27FC236}">
                <a16:creationId xmlns:a16="http://schemas.microsoft.com/office/drawing/2014/main" id="{13B2E1FE-B6BD-8527-E3E7-327A3477B862}"/>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33236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6429B-1606-2B5F-73CB-94F06A5D11CA}"/>
              </a:ext>
            </a:extLst>
          </p:cNvPr>
          <p:cNvSpPr>
            <a:spLocks noGrp="1"/>
          </p:cNvSpPr>
          <p:nvPr>
            <p:ph type="title"/>
          </p:nvPr>
        </p:nvSpPr>
        <p:spPr/>
        <p:txBody>
          <a:bodyPr/>
          <a:lstStyle/>
          <a:p>
            <a:r>
              <a:rPr lang="en-US" dirty="0"/>
              <a:t>                       Motivation for Witnessing   </a:t>
            </a:r>
            <a:br>
              <a:rPr lang="en-US" dirty="0"/>
            </a:br>
            <a:r>
              <a:rPr lang="en-US" dirty="0"/>
              <a:t>                        Reasons for Witnessing</a:t>
            </a:r>
          </a:p>
        </p:txBody>
      </p:sp>
      <p:sp>
        <p:nvSpPr>
          <p:cNvPr id="3" name="Content Placeholder 2">
            <a:extLst>
              <a:ext uri="{FF2B5EF4-FFF2-40B4-BE49-F238E27FC236}">
                <a16:creationId xmlns:a16="http://schemas.microsoft.com/office/drawing/2014/main" id="{81393FF0-9936-636D-7589-1DE30455EB39}"/>
              </a:ext>
            </a:extLst>
          </p:cNvPr>
          <p:cNvSpPr>
            <a:spLocks noGrp="1"/>
          </p:cNvSpPr>
          <p:nvPr>
            <p:ph idx="1"/>
          </p:nvPr>
        </p:nvSpPr>
        <p:spPr/>
        <p:txBody>
          <a:bodyPr vert="horz" lIns="91440" tIns="45720" rIns="91440" bIns="45720" rtlCol="0" anchor="t">
            <a:normAutofit/>
          </a:bodyPr>
          <a:lstStyle/>
          <a:p>
            <a:r>
              <a:rPr lang="en-US" dirty="0"/>
              <a:t>To Glorify God. (John 15:8 - </a:t>
            </a:r>
            <a:r>
              <a:rPr lang="en-US" dirty="0">
                <a:solidFill>
                  <a:srgbClr val="FF0000"/>
                </a:solidFill>
              </a:rPr>
              <a:t>Herein is my Father glorified, that ye bear much fruit; so shall ye be My disciples.</a:t>
            </a:r>
          </a:p>
          <a:p>
            <a:r>
              <a:rPr lang="en-US" dirty="0"/>
              <a:t>So, our prayers will be answered. (John 15:16 - Y</a:t>
            </a:r>
            <a:r>
              <a:rPr lang="en-US" dirty="0">
                <a:solidFill>
                  <a:srgbClr val="FF0000"/>
                </a:solidFill>
              </a:rPr>
              <a:t>e have not chosen Me, but I have chosen you, and ordained you, that ye should go and bring forth fruit, and that your fruit should remain,  that whatsoever ye shall ask of the Father in My name, He may give it you.</a:t>
            </a:r>
          </a:p>
        </p:txBody>
      </p:sp>
      <p:sp>
        <p:nvSpPr>
          <p:cNvPr id="4" name="Slide Number Placeholder 3">
            <a:extLst>
              <a:ext uri="{FF2B5EF4-FFF2-40B4-BE49-F238E27FC236}">
                <a16:creationId xmlns:a16="http://schemas.microsoft.com/office/drawing/2014/main" id="{F8CAF337-4B7E-8230-35FB-E7909F64EFFA}"/>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633439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639</Words>
  <Application>Microsoft Macintosh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WHY WE WITNESS Min. Cameron Foster</vt:lpstr>
      <vt:lpstr>                               Scripture Text</vt:lpstr>
      <vt:lpstr>                              What is a Witness?</vt:lpstr>
      <vt:lpstr>                  Why is this hard for you to do?</vt:lpstr>
      <vt:lpstr>                      Motivation for Witnessing</vt:lpstr>
      <vt:lpstr>                      Motivation for Witnessing</vt:lpstr>
      <vt:lpstr>                      Motivation for Witnessing                                   The Message</vt:lpstr>
      <vt:lpstr>                        Motivation for Witnessing                                     The Message</vt:lpstr>
      <vt:lpstr>                       Motivation for Witnessing                            Reasons for Witnessing</vt:lpstr>
      <vt:lpstr>                          Motivation for Witnessing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Carole</dc:creator>
  <cp:lastModifiedBy>Anthony Beck</cp:lastModifiedBy>
  <cp:revision>394</cp:revision>
  <cp:lastPrinted>2024-08-27T18:31:36Z</cp:lastPrinted>
  <dcterms:created xsi:type="dcterms:W3CDTF">2024-08-27T13:02:23Z</dcterms:created>
  <dcterms:modified xsi:type="dcterms:W3CDTF">2024-08-30T17:26:26Z</dcterms:modified>
</cp:coreProperties>
</file>