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9" autoAdjust="0"/>
    <p:restoredTop sz="94674"/>
  </p:normalViewPr>
  <p:slideViewPr>
    <p:cSldViewPr snapToGrid="0">
      <p:cViewPr varScale="1">
        <p:scale>
          <a:sx n="124" d="100"/>
          <a:sy n="124" d="100"/>
        </p:scale>
        <p:origin x="37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DDB27C-6EC4-4CE7-8AD0-E222197644E4}" type="datetimeFigureOut">
              <a:rPr lang="en-US" smtClean="0"/>
              <a:t>9/18/24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03E6F43-66C2-428B-88C7-F91D06617E87}" type="slidenum">
              <a:rPr lang="en-US" smtClean="0"/>
              <a:t>‹#›</a:t>
            </a:fld>
            <a:endParaRPr lang="en-US"/>
          </a:p>
        </p:txBody>
      </p:sp>
    </p:spTree>
    <p:extLst>
      <p:ext uri="{BB962C8B-B14F-4D97-AF65-F5344CB8AC3E}">
        <p14:creationId xmlns:p14="http://schemas.microsoft.com/office/powerpoint/2010/main" val="2570758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3E6F43-66C2-428B-88C7-F91D06617E87}" type="slidenum">
              <a:rPr lang="en-US" smtClean="0"/>
              <a:t>1</a:t>
            </a:fld>
            <a:endParaRPr lang="en-US"/>
          </a:p>
        </p:txBody>
      </p:sp>
    </p:spTree>
    <p:extLst>
      <p:ext uri="{BB962C8B-B14F-4D97-AF65-F5344CB8AC3E}">
        <p14:creationId xmlns:p14="http://schemas.microsoft.com/office/powerpoint/2010/main" val="786326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14346-100C-49A9-618C-5C9642DD6A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C55070-38A1-5C50-D344-BFDEEE4410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DDD920-B57C-B1E2-C032-33C40A5B44B6}"/>
              </a:ext>
            </a:extLst>
          </p:cNvPr>
          <p:cNvSpPr>
            <a:spLocks noGrp="1"/>
          </p:cNvSpPr>
          <p:nvPr>
            <p:ph type="dt" sz="half" idx="10"/>
          </p:nvPr>
        </p:nvSpPr>
        <p:spPr/>
        <p:txBody>
          <a:bodyPr/>
          <a:lstStyle/>
          <a:p>
            <a:fld id="{C8946CE4-421B-4175-911E-E3968869817B}" type="datetime1">
              <a:rPr lang="en-US" smtClean="0"/>
              <a:t>9/18/24</a:t>
            </a:fld>
            <a:endParaRPr lang="en-US"/>
          </a:p>
        </p:txBody>
      </p:sp>
      <p:sp>
        <p:nvSpPr>
          <p:cNvPr id="5" name="Footer Placeholder 4">
            <a:extLst>
              <a:ext uri="{FF2B5EF4-FFF2-40B4-BE49-F238E27FC236}">
                <a16:creationId xmlns:a16="http://schemas.microsoft.com/office/drawing/2014/main" id="{A363DBCE-75BA-7D78-DFFC-1B35644CDA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007038-73BE-369C-6AF5-1ACED1DE9897}"/>
              </a:ext>
            </a:extLst>
          </p:cNvPr>
          <p:cNvSpPr>
            <a:spLocks noGrp="1"/>
          </p:cNvSpPr>
          <p:nvPr>
            <p:ph type="sldNum" sz="quarter" idx="12"/>
          </p:nvPr>
        </p:nvSpPr>
        <p:spPr/>
        <p:txBody>
          <a:bodyPr/>
          <a:lstStyle/>
          <a:p>
            <a:fld id="{6216245D-AAD2-4962-8345-CCBDBEDBCC2A}" type="slidenum">
              <a:rPr lang="en-US" smtClean="0"/>
              <a:t>‹#›</a:t>
            </a:fld>
            <a:endParaRPr lang="en-US"/>
          </a:p>
        </p:txBody>
      </p:sp>
    </p:spTree>
    <p:extLst>
      <p:ext uri="{BB962C8B-B14F-4D97-AF65-F5344CB8AC3E}">
        <p14:creationId xmlns:p14="http://schemas.microsoft.com/office/powerpoint/2010/main" val="3899499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47228-94EE-A4B7-9BD7-35230D8B13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B095BF-B670-E22A-C831-5446E9B954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7580AC-AA17-4715-FAB9-3CC0220D511C}"/>
              </a:ext>
            </a:extLst>
          </p:cNvPr>
          <p:cNvSpPr>
            <a:spLocks noGrp="1"/>
          </p:cNvSpPr>
          <p:nvPr>
            <p:ph type="dt" sz="half" idx="10"/>
          </p:nvPr>
        </p:nvSpPr>
        <p:spPr/>
        <p:txBody>
          <a:bodyPr/>
          <a:lstStyle/>
          <a:p>
            <a:fld id="{81B0F0E2-D22F-42F8-A51E-D93047610E08}" type="datetime1">
              <a:rPr lang="en-US" smtClean="0"/>
              <a:t>9/18/24</a:t>
            </a:fld>
            <a:endParaRPr lang="en-US"/>
          </a:p>
        </p:txBody>
      </p:sp>
      <p:sp>
        <p:nvSpPr>
          <p:cNvPr id="5" name="Footer Placeholder 4">
            <a:extLst>
              <a:ext uri="{FF2B5EF4-FFF2-40B4-BE49-F238E27FC236}">
                <a16:creationId xmlns:a16="http://schemas.microsoft.com/office/drawing/2014/main" id="{F5AC2086-0040-0BAF-C726-84FDC686B2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7FBD22-3C19-6E59-49D2-6CEA0101EDE8}"/>
              </a:ext>
            </a:extLst>
          </p:cNvPr>
          <p:cNvSpPr>
            <a:spLocks noGrp="1"/>
          </p:cNvSpPr>
          <p:nvPr>
            <p:ph type="sldNum" sz="quarter" idx="12"/>
          </p:nvPr>
        </p:nvSpPr>
        <p:spPr/>
        <p:txBody>
          <a:bodyPr/>
          <a:lstStyle/>
          <a:p>
            <a:fld id="{6216245D-AAD2-4962-8345-CCBDBEDBCC2A}" type="slidenum">
              <a:rPr lang="en-US" smtClean="0"/>
              <a:t>‹#›</a:t>
            </a:fld>
            <a:endParaRPr lang="en-US"/>
          </a:p>
        </p:txBody>
      </p:sp>
    </p:spTree>
    <p:extLst>
      <p:ext uri="{BB962C8B-B14F-4D97-AF65-F5344CB8AC3E}">
        <p14:creationId xmlns:p14="http://schemas.microsoft.com/office/powerpoint/2010/main" val="574041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1ECE21-BD2C-4A48-69E3-6FE4C62247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F8682F9-8769-4283-6CD0-9556973671F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0DD546-E392-425F-44EA-2EFF1BA0B012}"/>
              </a:ext>
            </a:extLst>
          </p:cNvPr>
          <p:cNvSpPr>
            <a:spLocks noGrp="1"/>
          </p:cNvSpPr>
          <p:nvPr>
            <p:ph type="dt" sz="half" idx="10"/>
          </p:nvPr>
        </p:nvSpPr>
        <p:spPr/>
        <p:txBody>
          <a:bodyPr/>
          <a:lstStyle/>
          <a:p>
            <a:fld id="{B4A9ABAC-6C32-434F-B56A-1581F50D8263}" type="datetime1">
              <a:rPr lang="en-US" smtClean="0"/>
              <a:t>9/18/24</a:t>
            </a:fld>
            <a:endParaRPr lang="en-US"/>
          </a:p>
        </p:txBody>
      </p:sp>
      <p:sp>
        <p:nvSpPr>
          <p:cNvPr id="5" name="Footer Placeholder 4">
            <a:extLst>
              <a:ext uri="{FF2B5EF4-FFF2-40B4-BE49-F238E27FC236}">
                <a16:creationId xmlns:a16="http://schemas.microsoft.com/office/drawing/2014/main" id="{75A443B1-3420-5497-60D1-D93422D336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79402A-3C1C-8259-C22B-DDDEAFCE9A20}"/>
              </a:ext>
            </a:extLst>
          </p:cNvPr>
          <p:cNvSpPr>
            <a:spLocks noGrp="1"/>
          </p:cNvSpPr>
          <p:nvPr>
            <p:ph type="sldNum" sz="quarter" idx="12"/>
          </p:nvPr>
        </p:nvSpPr>
        <p:spPr/>
        <p:txBody>
          <a:bodyPr/>
          <a:lstStyle/>
          <a:p>
            <a:fld id="{6216245D-AAD2-4962-8345-CCBDBEDBCC2A}" type="slidenum">
              <a:rPr lang="en-US" smtClean="0"/>
              <a:t>‹#›</a:t>
            </a:fld>
            <a:endParaRPr lang="en-US"/>
          </a:p>
        </p:txBody>
      </p:sp>
    </p:spTree>
    <p:extLst>
      <p:ext uri="{BB962C8B-B14F-4D97-AF65-F5344CB8AC3E}">
        <p14:creationId xmlns:p14="http://schemas.microsoft.com/office/powerpoint/2010/main" val="4103286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21A4C-6A54-C7EF-1B19-5391B155D3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125110-68DC-FFA6-8B22-E4582265AC5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9CAE61-F961-8207-A9DD-2EEA4BA38702}"/>
              </a:ext>
            </a:extLst>
          </p:cNvPr>
          <p:cNvSpPr>
            <a:spLocks noGrp="1"/>
          </p:cNvSpPr>
          <p:nvPr>
            <p:ph type="dt" sz="half" idx="10"/>
          </p:nvPr>
        </p:nvSpPr>
        <p:spPr/>
        <p:txBody>
          <a:bodyPr/>
          <a:lstStyle/>
          <a:p>
            <a:fld id="{28E6613E-7D1A-4FDF-9E47-A2783AF04198}" type="datetime1">
              <a:rPr lang="en-US" smtClean="0"/>
              <a:t>9/18/24</a:t>
            </a:fld>
            <a:endParaRPr lang="en-US"/>
          </a:p>
        </p:txBody>
      </p:sp>
      <p:sp>
        <p:nvSpPr>
          <p:cNvPr id="5" name="Footer Placeholder 4">
            <a:extLst>
              <a:ext uri="{FF2B5EF4-FFF2-40B4-BE49-F238E27FC236}">
                <a16:creationId xmlns:a16="http://schemas.microsoft.com/office/drawing/2014/main" id="{DFD47CAF-BFCE-97AA-48B5-477F2BE0F8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74D7F3-6EF7-598D-5F7A-8BDE7DB3A32D}"/>
              </a:ext>
            </a:extLst>
          </p:cNvPr>
          <p:cNvSpPr>
            <a:spLocks noGrp="1"/>
          </p:cNvSpPr>
          <p:nvPr>
            <p:ph type="sldNum" sz="quarter" idx="12"/>
          </p:nvPr>
        </p:nvSpPr>
        <p:spPr/>
        <p:txBody>
          <a:bodyPr/>
          <a:lstStyle/>
          <a:p>
            <a:fld id="{6216245D-AAD2-4962-8345-CCBDBEDBCC2A}" type="slidenum">
              <a:rPr lang="en-US" smtClean="0"/>
              <a:t>‹#›</a:t>
            </a:fld>
            <a:endParaRPr lang="en-US"/>
          </a:p>
        </p:txBody>
      </p:sp>
    </p:spTree>
    <p:extLst>
      <p:ext uri="{BB962C8B-B14F-4D97-AF65-F5344CB8AC3E}">
        <p14:creationId xmlns:p14="http://schemas.microsoft.com/office/powerpoint/2010/main" val="40804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7EDA0-C091-440C-D816-C83CD035AC7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B5184AF-425B-042D-58D1-3D46A25933C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3F0FAB-7F1C-BA8A-0364-8D884096A6DD}"/>
              </a:ext>
            </a:extLst>
          </p:cNvPr>
          <p:cNvSpPr>
            <a:spLocks noGrp="1"/>
          </p:cNvSpPr>
          <p:nvPr>
            <p:ph type="dt" sz="half" idx="10"/>
          </p:nvPr>
        </p:nvSpPr>
        <p:spPr/>
        <p:txBody>
          <a:bodyPr/>
          <a:lstStyle/>
          <a:p>
            <a:fld id="{5162E003-9CC5-4FB0-BEF6-7F01756E5491}" type="datetime1">
              <a:rPr lang="en-US" smtClean="0"/>
              <a:t>9/18/24</a:t>
            </a:fld>
            <a:endParaRPr lang="en-US"/>
          </a:p>
        </p:txBody>
      </p:sp>
      <p:sp>
        <p:nvSpPr>
          <p:cNvPr id="5" name="Footer Placeholder 4">
            <a:extLst>
              <a:ext uri="{FF2B5EF4-FFF2-40B4-BE49-F238E27FC236}">
                <a16:creationId xmlns:a16="http://schemas.microsoft.com/office/drawing/2014/main" id="{B4EF1444-1D40-D23D-0E89-B00DBF04AE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3FFF8B-F42B-6B41-64AD-3953D8149577}"/>
              </a:ext>
            </a:extLst>
          </p:cNvPr>
          <p:cNvSpPr>
            <a:spLocks noGrp="1"/>
          </p:cNvSpPr>
          <p:nvPr>
            <p:ph type="sldNum" sz="quarter" idx="12"/>
          </p:nvPr>
        </p:nvSpPr>
        <p:spPr/>
        <p:txBody>
          <a:bodyPr/>
          <a:lstStyle/>
          <a:p>
            <a:fld id="{6216245D-AAD2-4962-8345-CCBDBEDBCC2A}" type="slidenum">
              <a:rPr lang="en-US" smtClean="0"/>
              <a:t>‹#›</a:t>
            </a:fld>
            <a:endParaRPr lang="en-US"/>
          </a:p>
        </p:txBody>
      </p:sp>
    </p:spTree>
    <p:extLst>
      <p:ext uri="{BB962C8B-B14F-4D97-AF65-F5344CB8AC3E}">
        <p14:creationId xmlns:p14="http://schemas.microsoft.com/office/powerpoint/2010/main" val="39375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AD412-DC04-A123-6EE7-EDDD3D63C6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E1D905-BCC2-2B6A-D6CC-9D45C37E7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FD0156-61A7-1942-5D14-E101F32A81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EACD06-6737-E5CD-F90F-323A74664E18}"/>
              </a:ext>
            </a:extLst>
          </p:cNvPr>
          <p:cNvSpPr>
            <a:spLocks noGrp="1"/>
          </p:cNvSpPr>
          <p:nvPr>
            <p:ph type="dt" sz="half" idx="10"/>
          </p:nvPr>
        </p:nvSpPr>
        <p:spPr/>
        <p:txBody>
          <a:bodyPr/>
          <a:lstStyle/>
          <a:p>
            <a:fld id="{D532089F-6786-4531-9103-B83B52105606}" type="datetime1">
              <a:rPr lang="en-US" smtClean="0"/>
              <a:t>9/18/24</a:t>
            </a:fld>
            <a:endParaRPr lang="en-US"/>
          </a:p>
        </p:txBody>
      </p:sp>
      <p:sp>
        <p:nvSpPr>
          <p:cNvPr id="6" name="Footer Placeholder 5">
            <a:extLst>
              <a:ext uri="{FF2B5EF4-FFF2-40B4-BE49-F238E27FC236}">
                <a16:creationId xmlns:a16="http://schemas.microsoft.com/office/drawing/2014/main" id="{CA4C09CC-E157-6984-478D-C26B77D3AE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7B1A80-88AE-C326-37F4-9DCCA79E084C}"/>
              </a:ext>
            </a:extLst>
          </p:cNvPr>
          <p:cNvSpPr>
            <a:spLocks noGrp="1"/>
          </p:cNvSpPr>
          <p:nvPr>
            <p:ph type="sldNum" sz="quarter" idx="12"/>
          </p:nvPr>
        </p:nvSpPr>
        <p:spPr/>
        <p:txBody>
          <a:bodyPr/>
          <a:lstStyle/>
          <a:p>
            <a:fld id="{6216245D-AAD2-4962-8345-CCBDBEDBCC2A}" type="slidenum">
              <a:rPr lang="en-US" smtClean="0"/>
              <a:t>‹#›</a:t>
            </a:fld>
            <a:endParaRPr lang="en-US"/>
          </a:p>
        </p:txBody>
      </p:sp>
    </p:spTree>
    <p:extLst>
      <p:ext uri="{BB962C8B-B14F-4D97-AF65-F5344CB8AC3E}">
        <p14:creationId xmlns:p14="http://schemas.microsoft.com/office/powerpoint/2010/main" val="3951123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3C401-918A-850B-E90E-74500B951F9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3EA9CB-5018-D669-DB6F-EC3686643A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6DF2E5-2C99-325F-F93A-D6E8224F5B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55C41B-B7B2-84E9-9EB1-ABF2A71D14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8BFC5C-9EF0-6186-7B6A-ADDA7B54F0E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4A37B4-0348-B555-CAC5-490E55A664D4}"/>
              </a:ext>
            </a:extLst>
          </p:cNvPr>
          <p:cNvSpPr>
            <a:spLocks noGrp="1"/>
          </p:cNvSpPr>
          <p:nvPr>
            <p:ph type="dt" sz="half" idx="10"/>
          </p:nvPr>
        </p:nvSpPr>
        <p:spPr/>
        <p:txBody>
          <a:bodyPr/>
          <a:lstStyle/>
          <a:p>
            <a:fld id="{442650AE-1AC7-4734-AB8B-FFCD0C24CEBE}" type="datetime1">
              <a:rPr lang="en-US" smtClean="0"/>
              <a:t>9/18/24</a:t>
            </a:fld>
            <a:endParaRPr lang="en-US"/>
          </a:p>
        </p:txBody>
      </p:sp>
      <p:sp>
        <p:nvSpPr>
          <p:cNvPr id="8" name="Footer Placeholder 7">
            <a:extLst>
              <a:ext uri="{FF2B5EF4-FFF2-40B4-BE49-F238E27FC236}">
                <a16:creationId xmlns:a16="http://schemas.microsoft.com/office/drawing/2014/main" id="{D81C4752-3F1E-3A7D-35F6-527C8928A3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E8180E-3320-AEBD-084D-E125C619EF85}"/>
              </a:ext>
            </a:extLst>
          </p:cNvPr>
          <p:cNvSpPr>
            <a:spLocks noGrp="1"/>
          </p:cNvSpPr>
          <p:nvPr>
            <p:ph type="sldNum" sz="quarter" idx="12"/>
          </p:nvPr>
        </p:nvSpPr>
        <p:spPr/>
        <p:txBody>
          <a:bodyPr/>
          <a:lstStyle/>
          <a:p>
            <a:fld id="{6216245D-AAD2-4962-8345-CCBDBEDBCC2A}" type="slidenum">
              <a:rPr lang="en-US" smtClean="0"/>
              <a:t>‹#›</a:t>
            </a:fld>
            <a:endParaRPr lang="en-US"/>
          </a:p>
        </p:txBody>
      </p:sp>
    </p:spTree>
    <p:extLst>
      <p:ext uri="{BB962C8B-B14F-4D97-AF65-F5344CB8AC3E}">
        <p14:creationId xmlns:p14="http://schemas.microsoft.com/office/powerpoint/2010/main" val="4271368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BB2E7-60A0-B116-A9C5-CFC97B8A721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A2CB2A-2FCD-4F81-CEF0-5C89B633BEE9}"/>
              </a:ext>
            </a:extLst>
          </p:cNvPr>
          <p:cNvSpPr>
            <a:spLocks noGrp="1"/>
          </p:cNvSpPr>
          <p:nvPr>
            <p:ph type="dt" sz="half" idx="10"/>
          </p:nvPr>
        </p:nvSpPr>
        <p:spPr/>
        <p:txBody>
          <a:bodyPr/>
          <a:lstStyle/>
          <a:p>
            <a:fld id="{7D84DA0E-2C62-4FB4-9917-18381473F3B9}" type="datetime1">
              <a:rPr lang="en-US" smtClean="0"/>
              <a:t>9/18/24</a:t>
            </a:fld>
            <a:endParaRPr lang="en-US"/>
          </a:p>
        </p:txBody>
      </p:sp>
      <p:sp>
        <p:nvSpPr>
          <p:cNvPr id="4" name="Footer Placeholder 3">
            <a:extLst>
              <a:ext uri="{FF2B5EF4-FFF2-40B4-BE49-F238E27FC236}">
                <a16:creationId xmlns:a16="http://schemas.microsoft.com/office/drawing/2014/main" id="{EC23CA82-8D3F-C45C-029C-AF1CA2F905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6FF7D6-723D-323A-12C2-A00F63888BE8}"/>
              </a:ext>
            </a:extLst>
          </p:cNvPr>
          <p:cNvSpPr>
            <a:spLocks noGrp="1"/>
          </p:cNvSpPr>
          <p:nvPr>
            <p:ph type="sldNum" sz="quarter" idx="12"/>
          </p:nvPr>
        </p:nvSpPr>
        <p:spPr/>
        <p:txBody>
          <a:bodyPr/>
          <a:lstStyle/>
          <a:p>
            <a:fld id="{6216245D-AAD2-4962-8345-CCBDBEDBCC2A}" type="slidenum">
              <a:rPr lang="en-US" smtClean="0"/>
              <a:t>‹#›</a:t>
            </a:fld>
            <a:endParaRPr lang="en-US"/>
          </a:p>
        </p:txBody>
      </p:sp>
    </p:spTree>
    <p:extLst>
      <p:ext uri="{BB962C8B-B14F-4D97-AF65-F5344CB8AC3E}">
        <p14:creationId xmlns:p14="http://schemas.microsoft.com/office/powerpoint/2010/main" val="2436783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9C0057-70D6-F7E3-EBCA-0BFDE596A271}"/>
              </a:ext>
            </a:extLst>
          </p:cNvPr>
          <p:cNvSpPr>
            <a:spLocks noGrp="1"/>
          </p:cNvSpPr>
          <p:nvPr>
            <p:ph type="dt" sz="half" idx="10"/>
          </p:nvPr>
        </p:nvSpPr>
        <p:spPr/>
        <p:txBody>
          <a:bodyPr/>
          <a:lstStyle/>
          <a:p>
            <a:fld id="{69E69CAF-D040-497B-9433-F8A58FEFC607}" type="datetime1">
              <a:rPr lang="en-US" smtClean="0"/>
              <a:t>9/18/24</a:t>
            </a:fld>
            <a:endParaRPr lang="en-US"/>
          </a:p>
        </p:txBody>
      </p:sp>
      <p:sp>
        <p:nvSpPr>
          <p:cNvPr id="3" name="Footer Placeholder 2">
            <a:extLst>
              <a:ext uri="{FF2B5EF4-FFF2-40B4-BE49-F238E27FC236}">
                <a16:creationId xmlns:a16="http://schemas.microsoft.com/office/drawing/2014/main" id="{40B468F0-934C-A121-7514-460475438F4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22E40D8-9CF7-C3C6-E991-CBA8DB6214AD}"/>
              </a:ext>
            </a:extLst>
          </p:cNvPr>
          <p:cNvSpPr>
            <a:spLocks noGrp="1"/>
          </p:cNvSpPr>
          <p:nvPr>
            <p:ph type="sldNum" sz="quarter" idx="12"/>
          </p:nvPr>
        </p:nvSpPr>
        <p:spPr/>
        <p:txBody>
          <a:bodyPr/>
          <a:lstStyle/>
          <a:p>
            <a:fld id="{6216245D-AAD2-4962-8345-CCBDBEDBCC2A}" type="slidenum">
              <a:rPr lang="en-US" smtClean="0"/>
              <a:t>‹#›</a:t>
            </a:fld>
            <a:endParaRPr lang="en-US"/>
          </a:p>
        </p:txBody>
      </p:sp>
    </p:spTree>
    <p:extLst>
      <p:ext uri="{BB962C8B-B14F-4D97-AF65-F5344CB8AC3E}">
        <p14:creationId xmlns:p14="http://schemas.microsoft.com/office/powerpoint/2010/main" val="523884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107F8-5824-16F3-C5FE-B9EA72B48C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7D7771-7F14-9BBE-BBC5-61E9925AE0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25D020-AD6A-5E1D-63B7-638AFEC09E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014812-9609-F087-E61C-D6C680EBA64F}"/>
              </a:ext>
            </a:extLst>
          </p:cNvPr>
          <p:cNvSpPr>
            <a:spLocks noGrp="1"/>
          </p:cNvSpPr>
          <p:nvPr>
            <p:ph type="dt" sz="half" idx="10"/>
          </p:nvPr>
        </p:nvSpPr>
        <p:spPr/>
        <p:txBody>
          <a:bodyPr/>
          <a:lstStyle/>
          <a:p>
            <a:fld id="{E80F8776-B901-437D-8DD1-51D4173480FB}" type="datetime1">
              <a:rPr lang="en-US" smtClean="0"/>
              <a:t>9/18/24</a:t>
            </a:fld>
            <a:endParaRPr lang="en-US"/>
          </a:p>
        </p:txBody>
      </p:sp>
      <p:sp>
        <p:nvSpPr>
          <p:cNvPr id="6" name="Footer Placeholder 5">
            <a:extLst>
              <a:ext uri="{FF2B5EF4-FFF2-40B4-BE49-F238E27FC236}">
                <a16:creationId xmlns:a16="http://schemas.microsoft.com/office/drawing/2014/main" id="{D5AFAEC0-7261-AE6F-BF3A-D004F50769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7C1FD5-389C-269B-66F4-FBDAC7BD0DC6}"/>
              </a:ext>
            </a:extLst>
          </p:cNvPr>
          <p:cNvSpPr>
            <a:spLocks noGrp="1"/>
          </p:cNvSpPr>
          <p:nvPr>
            <p:ph type="sldNum" sz="quarter" idx="12"/>
          </p:nvPr>
        </p:nvSpPr>
        <p:spPr/>
        <p:txBody>
          <a:bodyPr/>
          <a:lstStyle/>
          <a:p>
            <a:fld id="{6216245D-AAD2-4962-8345-CCBDBEDBCC2A}" type="slidenum">
              <a:rPr lang="en-US" smtClean="0"/>
              <a:t>‹#›</a:t>
            </a:fld>
            <a:endParaRPr lang="en-US"/>
          </a:p>
        </p:txBody>
      </p:sp>
    </p:spTree>
    <p:extLst>
      <p:ext uri="{BB962C8B-B14F-4D97-AF65-F5344CB8AC3E}">
        <p14:creationId xmlns:p14="http://schemas.microsoft.com/office/powerpoint/2010/main" val="2145756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5512D-1622-F036-792F-513A438BBA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3E57D3-3F60-6CF8-76BA-B91D7FA596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02448A-0B1F-3D60-AC43-D626747541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C022AA-9274-26A3-2804-8B2507FE037F}"/>
              </a:ext>
            </a:extLst>
          </p:cNvPr>
          <p:cNvSpPr>
            <a:spLocks noGrp="1"/>
          </p:cNvSpPr>
          <p:nvPr>
            <p:ph type="dt" sz="half" idx="10"/>
          </p:nvPr>
        </p:nvSpPr>
        <p:spPr/>
        <p:txBody>
          <a:bodyPr/>
          <a:lstStyle/>
          <a:p>
            <a:fld id="{9D59DD4E-1620-4905-BE95-A73FC2E933BC}" type="datetime1">
              <a:rPr lang="en-US" smtClean="0"/>
              <a:t>9/18/24</a:t>
            </a:fld>
            <a:endParaRPr lang="en-US"/>
          </a:p>
        </p:txBody>
      </p:sp>
      <p:sp>
        <p:nvSpPr>
          <p:cNvPr id="6" name="Footer Placeholder 5">
            <a:extLst>
              <a:ext uri="{FF2B5EF4-FFF2-40B4-BE49-F238E27FC236}">
                <a16:creationId xmlns:a16="http://schemas.microsoft.com/office/drawing/2014/main" id="{5FF1083B-4690-37E9-4F1D-55D7D57342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BA1A6D-9196-632D-6AE3-81F9AC1B123B}"/>
              </a:ext>
            </a:extLst>
          </p:cNvPr>
          <p:cNvSpPr>
            <a:spLocks noGrp="1"/>
          </p:cNvSpPr>
          <p:nvPr>
            <p:ph type="sldNum" sz="quarter" idx="12"/>
          </p:nvPr>
        </p:nvSpPr>
        <p:spPr/>
        <p:txBody>
          <a:bodyPr/>
          <a:lstStyle/>
          <a:p>
            <a:fld id="{6216245D-AAD2-4962-8345-CCBDBEDBCC2A}" type="slidenum">
              <a:rPr lang="en-US" smtClean="0"/>
              <a:t>‹#›</a:t>
            </a:fld>
            <a:endParaRPr lang="en-US"/>
          </a:p>
        </p:txBody>
      </p:sp>
    </p:spTree>
    <p:extLst>
      <p:ext uri="{BB962C8B-B14F-4D97-AF65-F5344CB8AC3E}">
        <p14:creationId xmlns:p14="http://schemas.microsoft.com/office/powerpoint/2010/main" val="640618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309347-3B4C-C0BF-B111-4628A261A9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42AE1C-5341-92E6-635D-AA8A00CE87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ACFC6D-FE65-349B-E870-5C265A8731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BF01EF5-5F34-4A28-8FA2-2DD415A99DB0}" type="datetime1">
              <a:rPr lang="en-US" smtClean="0"/>
              <a:t>9/18/24</a:t>
            </a:fld>
            <a:endParaRPr lang="en-US"/>
          </a:p>
        </p:txBody>
      </p:sp>
      <p:sp>
        <p:nvSpPr>
          <p:cNvPr id="5" name="Footer Placeholder 4">
            <a:extLst>
              <a:ext uri="{FF2B5EF4-FFF2-40B4-BE49-F238E27FC236}">
                <a16:creationId xmlns:a16="http://schemas.microsoft.com/office/drawing/2014/main" id="{A62BEA9A-6A38-3601-23E7-38E24DECD2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140529A-DEE7-4DB0-915A-8B61BDBD1A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216245D-AAD2-4962-8345-CCBDBEDBCC2A}" type="slidenum">
              <a:rPr lang="en-US" smtClean="0"/>
              <a:t>‹#›</a:t>
            </a:fld>
            <a:endParaRPr lang="en-US"/>
          </a:p>
        </p:txBody>
      </p:sp>
    </p:spTree>
    <p:extLst>
      <p:ext uri="{BB962C8B-B14F-4D97-AF65-F5344CB8AC3E}">
        <p14:creationId xmlns:p14="http://schemas.microsoft.com/office/powerpoint/2010/main" val="3842236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4E5C7-C5CD-9082-6344-D0CF6DCE395F}"/>
              </a:ext>
            </a:extLst>
          </p:cNvPr>
          <p:cNvSpPr>
            <a:spLocks noGrp="1"/>
          </p:cNvSpPr>
          <p:nvPr>
            <p:ph type="ctrTitle"/>
          </p:nvPr>
        </p:nvSpPr>
        <p:spPr/>
        <p:txBody>
          <a:bodyPr>
            <a:normAutofit/>
          </a:bodyPr>
          <a:lstStyle/>
          <a:p>
            <a:r>
              <a:rPr lang="en-US" dirty="0"/>
              <a:t>IT JUST DOESN’T SEEM FAIR</a:t>
            </a:r>
          </a:p>
        </p:txBody>
      </p:sp>
      <p:sp>
        <p:nvSpPr>
          <p:cNvPr id="3" name="Subtitle 2">
            <a:extLst>
              <a:ext uri="{FF2B5EF4-FFF2-40B4-BE49-F238E27FC236}">
                <a16:creationId xmlns:a16="http://schemas.microsoft.com/office/drawing/2014/main" id="{941BAC48-25C5-D565-A343-2FB7DCE91B48}"/>
              </a:ext>
            </a:extLst>
          </p:cNvPr>
          <p:cNvSpPr>
            <a:spLocks noGrp="1"/>
          </p:cNvSpPr>
          <p:nvPr>
            <p:ph type="subTitle" idx="1"/>
          </p:nvPr>
        </p:nvSpPr>
        <p:spPr/>
        <p:txBody>
          <a:bodyPr/>
          <a:lstStyle/>
          <a:p>
            <a:r>
              <a:rPr lang="en-US" dirty="0"/>
              <a:t>PSALM 73</a:t>
            </a:r>
          </a:p>
          <a:p>
            <a:r>
              <a:rPr lang="en-US" dirty="0"/>
              <a:t>MINISTER STEPHEN EVANS</a:t>
            </a:r>
          </a:p>
          <a:p>
            <a:r>
              <a:rPr lang="en-US" dirty="0"/>
              <a:t>MT. ZION MISSIONARY BAPTIST CHURCH, GLENDALE</a:t>
            </a:r>
          </a:p>
        </p:txBody>
      </p:sp>
      <p:sp>
        <p:nvSpPr>
          <p:cNvPr id="4" name="Slide Number Placeholder 3"/>
          <p:cNvSpPr>
            <a:spLocks noGrp="1"/>
          </p:cNvSpPr>
          <p:nvPr>
            <p:ph type="sldNum" sz="quarter" idx="12"/>
          </p:nvPr>
        </p:nvSpPr>
        <p:spPr/>
        <p:txBody>
          <a:bodyPr/>
          <a:lstStyle/>
          <a:p>
            <a:fld id="{6216245D-AAD2-4962-8345-CCBDBEDBCC2A}" type="slidenum">
              <a:rPr lang="en-US" smtClean="0"/>
              <a:t>1</a:t>
            </a:fld>
            <a:endParaRPr lang="en-US"/>
          </a:p>
        </p:txBody>
      </p:sp>
    </p:spTree>
    <p:extLst>
      <p:ext uri="{BB962C8B-B14F-4D97-AF65-F5344CB8AC3E}">
        <p14:creationId xmlns:p14="http://schemas.microsoft.com/office/powerpoint/2010/main" val="1352906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B78CB-6BA0-E0E5-0814-86B2E785A169}"/>
              </a:ext>
            </a:extLst>
          </p:cNvPr>
          <p:cNvSpPr>
            <a:spLocks noGrp="1"/>
          </p:cNvSpPr>
          <p:nvPr>
            <p:ph type="title"/>
          </p:nvPr>
        </p:nvSpPr>
        <p:spPr/>
        <p:txBody>
          <a:bodyPr/>
          <a:lstStyle/>
          <a:p>
            <a:pPr algn="ctr"/>
            <a:r>
              <a:rPr lang="en-US" dirty="0"/>
              <a:t>ASAPH’S COMPLAINTS CONT.</a:t>
            </a:r>
          </a:p>
        </p:txBody>
      </p:sp>
      <p:sp>
        <p:nvSpPr>
          <p:cNvPr id="3" name="Content Placeholder 2">
            <a:extLst>
              <a:ext uri="{FF2B5EF4-FFF2-40B4-BE49-F238E27FC236}">
                <a16:creationId xmlns:a16="http://schemas.microsoft.com/office/drawing/2014/main" id="{7A398542-166E-C53B-5094-7846000D70F9}"/>
              </a:ext>
            </a:extLst>
          </p:cNvPr>
          <p:cNvSpPr>
            <a:spLocks noGrp="1"/>
          </p:cNvSpPr>
          <p:nvPr>
            <p:ph idx="1"/>
          </p:nvPr>
        </p:nvSpPr>
        <p:spPr/>
        <p:txBody>
          <a:bodyPr>
            <a:normAutofit lnSpcReduction="10000"/>
          </a:bodyPr>
          <a:lstStyle/>
          <a:p>
            <a:r>
              <a:rPr lang="en-US" dirty="0"/>
              <a:t>THE WICKED ARE PROUD OF THEIR EVIL LIVES AND WEAR VIOLENCE LIKE THEY WEAR CLOTHES.  THEY FLAUNT THEIR WICKEDNESS AND SHOW OFF THEIR ARROGANCE LIKE YOU WOULD AN EXPENSIVE NECKLACE. (VS. 6)</a:t>
            </a:r>
          </a:p>
          <a:p>
            <a:r>
              <a:rPr lang="en-US" dirty="0"/>
              <a:t>THEIR HEARTS ARE SO HARD THAT ONLY EVIL COMES FROM THEIR HEART.  THERE IS NO LIMIT TO THE EVIL THAT COMES FROM THEIR HEART. (VS. 7)</a:t>
            </a:r>
          </a:p>
          <a:p>
            <a:r>
              <a:rPr lang="en-US" dirty="0"/>
              <a:t>THE WICKED USE THEIR MOUTH TO MOCK GOD, LIE, BACKBITE AND CONSTANTLY MAKE THREATS TO GOD’S PEOPLE. (VS. 8-9)</a:t>
            </a:r>
          </a:p>
          <a:p>
            <a:endParaRPr lang="en-US" dirty="0"/>
          </a:p>
          <a:p>
            <a:endParaRPr lang="en-US" dirty="0"/>
          </a:p>
        </p:txBody>
      </p:sp>
      <p:sp>
        <p:nvSpPr>
          <p:cNvPr id="4" name="Slide Number Placeholder 3"/>
          <p:cNvSpPr>
            <a:spLocks noGrp="1"/>
          </p:cNvSpPr>
          <p:nvPr>
            <p:ph type="sldNum" sz="quarter" idx="12"/>
          </p:nvPr>
        </p:nvSpPr>
        <p:spPr/>
        <p:txBody>
          <a:bodyPr/>
          <a:lstStyle/>
          <a:p>
            <a:fld id="{6216245D-AAD2-4962-8345-CCBDBEDBCC2A}" type="slidenum">
              <a:rPr lang="en-US" smtClean="0"/>
              <a:t>10</a:t>
            </a:fld>
            <a:endParaRPr lang="en-US"/>
          </a:p>
        </p:txBody>
      </p:sp>
    </p:spTree>
    <p:extLst>
      <p:ext uri="{BB962C8B-B14F-4D97-AF65-F5344CB8AC3E}">
        <p14:creationId xmlns:p14="http://schemas.microsoft.com/office/powerpoint/2010/main" val="164086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102F7-9DE8-562F-09C0-C7E816F83360}"/>
              </a:ext>
            </a:extLst>
          </p:cNvPr>
          <p:cNvSpPr>
            <a:spLocks noGrp="1"/>
          </p:cNvSpPr>
          <p:nvPr>
            <p:ph type="title"/>
          </p:nvPr>
        </p:nvSpPr>
        <p:spPr/>
        <p:txBody>
          <a:bodyPr/>
          <a:lstStyle/>
          <a:p>
            <a:pPr algn="ctr"/>
            <a:r>
              <a:rPr lang="en-US" dirty="0"/>
              <a:t>ASAPH’S COMPLAINT CONT.</a:t>
            </a:r>
          </a:p>
        </p:txBody>
      </p:sp>
      <p:sp>
        <p:nvSpPr>
          <p:cNvPr id="3" name="Content Placeholder 2">
            <a:extLst>
              <a:ext uri="{FF2B5EF4-FFF2-40B4-BE49-F238E27FC236}">
                <a16:creationId xmlns:a16="http://schemas.microsoft.com/office/drawing/2014/main" id="{C27FE847-C8AA-1186-EEEF-5AF85CCC46BD}"/>
              </a:ext>
            </a:extLst>
          </p:cNvPr>
          <p:cNvSpPr>
            <a:spLocks noGrp="1"/>
          </p:cNvSpPr>
          <p:nvPr>
            <p:ph idx="1"/>
          </p:nvPr>
        </p:nvSpPr>
        <p:spPr/>
        <p:txBody>
          <a:bodyPr>
            <a:normAutofit fontScale="85000" lnSpcReduction="20000"/>
          </a:bodyPr>
          <a:lstStyle/>
          <a:p>
            <a:r>
              <a:rPr lang="en-US" b="1" dirty="0"/>
              <a:t>Psalm 73:10 (NIV) </a:t>
            </a:r>
            <a:br>
              <a:rPr lang="en-US" dirty="0"/>
            </a:br>
            <a:r>
              <a:rPr lang="en-US" baseline="30000" dirty="0"/>
              <a:t>10 </a:t>
            </a:r>
            <a:r>
              <a:rPr lang="en-US" dirty="0"/>
              <a:t> Therefore their people turn to them and drink up waters in abundance. </a:t>
            </a:r>
          </a:p>
          <a:p>
            <a:r>
              <a:rPr lang="en-US" dirty="0"/>
              <a:t>THE PEOPLE BELIEVE THEM AND TO FOLLOW THEM AND THEIR LIES.  THE PEOPLE TURN FROM THE TRUTH. (2 TIMOTHY 4:3-4)</a:t>
            </a:r>
          </a:p>
          <a:p>
            <a:r>
              <a:rPr lang="en-US" b="1" dirty="0"/>
              <a:t>Psalm 73:11 (NIV) </a:t>
            </a:r>
            <a:br>
              <a:rPr lang="en-US" dirty="0"/>
            </a:br>
            <a:r>
              <a:rPr lang="en-US" baseline="30000" dirty="0"/>
              <a:t>11 </a:t>
            </a:r>
            <a:r>
              <a:rPr lang="en-US" dirty="0"/>
              <a:t> They say, "How can God know? Does the Most High have knowledge?" </a:t>
            </a:r>
          </a:p>
          <a:p>
            <a:r>
              <a:rPr lang="en-US" dirty="0"/>
              <a:t>THE WICKED MOCK GOD AND SAY GOD IS NOT IN CONTROL AND DOES NOT KNOW WHAT’S GOING ON. </a:t>
            </a:r>
            <a:br>
              <a:rPr lang="en-US" dirty="0"/>
            </a:br>
            <a:endParaRPr lang="en-US" dirty="0"/>
          </a:p>
          <a:p>
            <a:pPr marL="0" indent="0">
              <a:buNone/>
            </a:pPr>
            <a:br>
              <a:rPr lang="en-US" dirty="0"/>
            </a:br>
            <a:endParaRPr lang="en-US" dirty="0"/>
          </a:p>
          <a:p>
            <a:endParaRPr lang="en-US" dirty="0"/>
          </a:p>
        </p:txBody>
      </p:sp>
      <p:sp>
        <p:nvSpPr>
          <p:cNvPr id="4" name="Slide Number Placeholder 3"/>
          <p:cNvSpPr>
            <a:spLocks noGrp="1"/>
          </p:cNvSpPr>
          <p:nvPr>
            <p:ph type="sldNum" sz="quarter" idx="12"/>
          </p:nvPr>
        </p:nvSpPr>
        <p:spPr/>
        <p:txBody>
          <a:bodyPr/>
          <a:lstStyle/>
          <a:p>
            <a:fld id="{6216245D-AAD2-4962-8345-CCBDBEDBCC2A}" type="slidenum">
              <a:rPr lang="en-US" smtClean="0"/>
              <a:t>11</a:t>
            </a:fld>
            <a:endParaRPr lang="en-US"/>
          </a:p>
        </p:txBody>
      </p:sp>
    </p:spTree>
    <p:extLst>
      <p:ext uri="{BB962C8B-B14F-4D97-AF65-F5344CB8AC3E}">
        <p14:creationId xmlns:p14="http://schemas.microsoft.com/office/powerpoint/2010/main" val="1012776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2FE5-2E3C-D506-393F-1AE39D4B09EE}"/>
              </a:ext>
            </a:extLst>
          </p:cNvPr>
          <p:cNvSpPr>
            <a:spLocks noGrp="1"/>
          </p:cNvSpPr>
          <p:nvPr>
            <p:ph type="title"/>
          </p:nvPr>
        </p:nvSpPr>
        <p:spPr/>
        <p:txBody>
          <a:bodyPr/>
          <a:lstStyle/>
          <a:p>
            <a:pPr algn="ctr"/>
            <a:r>
              <a:rPr lang="en-US" dirty="0"/>
              <a:t>ASAPH’S FRUSTRATION </a:t>
            </a:r>
            <a:br>
              <a:rPr lang="en-US" dirty="0"/>
            </a:br>
            <a:endParaRPr lang="en-US" dirty="0"/>
          </a:p>
        </p:txBody>
      </p:sp>
      <p:sp>
        <p:nvSpPr>
          <p:cNvPr id="3" name="Content Placeholder 2">
            <a:extLst>
              <a:ext uri="{FF2B5EF4-FFF2-40B4-BE49-F238E27FC236}">
                <a16:creationId xmlns:a16="http://schemas.microsoft.com/office/drawing/2014/main" id="{3775CBB2-6D72-8A9C-7FBC-B72A99E317B4}"/>
              </a:ext>
            </a:extLst>
          </p:cNvPr>
          <p:cNvSpPr>
            <a:spLocks noGrp="1"/>
          </p:cNvSpPr>
          <p:nvPr>
            <p:ph idx="1"/>
          </p:nvPr>
        </p:nvSpPr>
        <p:spPr/>
        <p:txBody>
          <a:bodyPr>
            <a:normAutofit fontScale="92500" lnSpcReduction="10000"/>
          </a:bodyPr>
          <a:lstStyle/>
          <a:p>
            <a:r>
              <a:rPr lang="en-US" b="1" dirty="0"/>
              <a:t>Psalm 73:13-15 (NIV) </a:t>
            </a:r>
            <a:br>
              <a:rPr lang="en-US" dirty="0"/>
            </a:br>
            <a:r>
              <a:rPr lang="en-US" baseline="30000" dirty="0"/>
              <a:t>13 </a:t>
            </a:r>
            <a:r>
              <a:rPr lang="en-US" dirty="0"/>
              <a:t> Surely in vain have I kept my heart pure; in vain have I washed my hands in innocence. </a:t>
            </a:r>
            <a:br>
              <a:rPr lang="en-US" dirty="0"/>
            </a:br>
            <a:r>
              <a:rPr lang="en-US" baseline="30000" dirty="0"/>
              <a:t>14 </a:t>
            </a:r>
            <a:r>
              <a:rPr lang="en-US" dirty="0"/>
              <a:t> All day long I have been plagued; I have been punished every morning. </a:t>
            </a:r>
            <a:br>
              <a:rPr lang="en-US" dirty="0"/>
            </a:br>
            <a:r>
              <a:rPr lang="en-US" baseline="30000" dirty="0"/>
              <a:t>15 </a:t>
            </a:r>
            <a:r>
              <a:rPr lang="en-US" dirty="0"/>
              <a:t> If I had said, "I will speak thus," I would have betrayed your children. </a:t>
            </a:r>
          </a:p>
          <a:p>
            <a:r>
              <a:rPr lang="en-US" dirty="0"/>
              <a:t>ASAPH WONDERS IF LIVING A HOLY LIFE IS WORTH IT.</a:t>
            </a:r>
          </a:p>
          <a:p>
            <a:r>
              <a:rPr lang="en-US" dirty="0"/>
              <a:t>ASAPH CAN’T TALK TO THE PEOPLE ABOUT HOW HE IS FEELING</a:t>
            </a:r>
          </a:p>
          <a:p>
            <a:r>
              <a:rPr lang="en-US" dirty="0"/>
              <a:t>BECAUSE IT MAY CAUSE THEM TO STUMBLE.</a:t>
            </a:r>
          </a:p>
        </p:txBody>
      </p:sp>
      <p:sp>
        <p:nvSpPr>
          <p:cNvPr id="4" name="Slide Number Placeholder 3"/>
          <p:cNvSpPr>
            <a:spLocks noGrp="1"/>
          </p:cNvSpPr>
          <p:nvPr>
            <p:ph type="sldNum" sz="quarter" idx="12"/>
          </p:nvPr>
        </p:nvSpPr>
        <p:spPr/>
        <p:txBody>
          <a:bodyPr/>
          <a:lstStyle/>
          <a:p>
            <a:fld id="{6216245D-AAD2-4962-8345-CCBDBEDBCC2A}" type="slidenum">
              <a:rPr lang="en-US" smtClean="0"/>
              <a:t>12</a:t>
            </a:fld>
            <a:endParaRPr lang="en-US"/>
          </a:p>
        </p:txBody>
      </p:sp>
    </p:spTree>
    <p:extLst>
      <p:ext uri="{BB962C8B-B14F-4D97-AF65-F5344CB8AC3E}">
        <p14:creationId xmlns:p14="http://schemas.microsoft.com/office/powerpoint/2010/main" val="3456961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12206-1716-EB24-C01A-954FB1AFA213}"/>
              </a:ext>
            </a:extLst>
          </p:cNvPr>
          <p:cNvSpPr>
            <a:spLocks noGrp="1"/>
          </p:cNvSpPr>
          <p:nvPr>
            <p:ph type="title"/>
          </p:nvPr>
        </p:nvSpPr>
        <p:spPr/>
        <p:txBody>
          <a:bodyPr/>
          <a:lstStyle/>
          <a:p>
            <a:pPr algn="ctr"/>
            <a:r>
              <a:rPr lang="en-US" dirty="0"/>
              <a:t>ASAPH GETS A NEW PERSPECTIVE</a:t>
            </a:r>
          </a:p>
        </p:txBody>
      </p:sp>
      <p:sp>
        <p:nvSpPr>
          <p:cNvPr id="3" name="Content Placeholder 2">
            <a:extLst>
              <a:ext uri="{FF2B5EF4-FFF2-40B4-BE49-F238E27FC236}">
                <a16:creationId xmlns:a16="http://schemas.microsoft.com/office/drawing/2014/main" id="{8CE2E529-C878-307F-6805-27665B42BFE2}"/>
              </a:ext>
            </a:extLst>
          </p:cNvPr>
          <p:cNvSpPr>
            <a:spLocks noGrp="1"/>
          </p:cNvSpPr>
          <p:nvPr>
            <p:ph idx="1"/>
          </p:nvPr>
        </p:nvSpPr>
        <p:spPr/>
        <p:txBody>
          <a:bodyPr/>
          <a:lstStyle/>
          <a:p>
            <a:r>
              <a:rPr lang="en-US" b="1" dirty="0"/>
              <a:t>Psalm 73:16-17 (NIV) </a:t>
            </a:r>
            <a:br>
              <a:rPr lang="en-US" dirty="0"/>
            </a:br>
            <a:r>
              <a:rPr lang="en-US" baseline="30000" dirty="0"/>
              <a:t>16 </a:t>
            </a:r>
            <a:r>
              <a:rPr lang="en-US" dirty="0"/>
              <a:t> When I tried to understand all this, it was oppressive to me </a:t>
            </a:r>
            <a:br>
              <a:rPr lang="en-US" dirty="0"/>
            </a:br>
            <a:r>
              <a:rPr lang="en-US" baseline="30000" dirty="0"/>
              <a:t>17 </a:t>
            </a:r>
            <a:r>
              <a:rPr lang="en-US" dirty="0"/>
              <a:t> till I entered the sanctuary of God; then I understood their final destiny. </a:t>
            </a:r>
          </a:p>
          <a:p>
            <a:r>
              <a:rPr lang="en-US" dirty="0"/>
              <a:t>ASAPH COULDN’T UNDERSTAND WHAT WAS GOING ON UNTIL HE CAME TO THE HOUSE OF GOD.</a:t>
            </a:r>
          </a:p>
          <a:p>
            <a:r>
              <a:rPr lang="en-US" dirty="0"/>
              <a:t>HE DISCOVERED THE GRASS IS NOT GREENER ON THE OTHER SIDE.</a:t>
            </a:r>
          </a:p>
        </p:txBody>
      </p:sp>
      <p:sp>
        <p:nvSpPr>
          <p:cNvPr id="4" name="Slide Number Placeholder 3"/>
          <p:cNvSpPr>
            <a:spLocks noGrp="1"/>
          </p:cNvSpPr>
          <p:nvPr>
            <p:ph type="sldNum" sz="quarter" idx="12"/>
          </p:nvPr>
        </p:nvSpPr>
        <p:spPr/>
        <p:txBody>
          <a:bodyPr/>
          <a:lstStyle/>
          <a:p>
            <a:fld id="{6216245D-AAD2-4962-8345-CCBDBEDBCC2A}" type="slidenum">
              <a:rPr lang="en-US" smtClean="0"/>
              <a:t>13</a:t>
            </a:fld>
            <a:endParaRPr lang="en-US"/>
          </a:p>
        </p:txBody>
      </p:sp>
    </p:spTree>
    <p:extLst>
      <p:ext uri="{BB962C8B-B14F-4D97-AF65-F5344CB8AC3E}">
        <p14:creationId xmlns:p14="http://schemas.microsoft.com/office/powerpoint/2010/main" val="3323842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756C9-1F8E-804F-72EC-D991A71CC9E7}"/>
              </a:ext>
            </a:extLst>
          </p:cNvPr>
          <p:cNvSpPr>
            <a:spLocks noGrp="1"/>
          </p:cNvSpPr>
          <p:nvPr>
            <p:ph type="title"/>
          </p:nvPr>
        </p:nvSpPr>
        <p:spPr/>
        <p:txBody>
          <a:bodyPr/>
          <a:lstStyle/>
          <a:p>
            <a:pPr algn="ctr"/>
            <a:r>
              <a:rPr lang="en-US" dirty="0"/>
              <a:t>THE DESTINY OF THE WICKED</a:t>
            </a:r>
          </a:p>
        </p:txBody>
      </p:sp>
      <p:sp>
        <p:nvSpPr>
          <p:cNvPr id="3" name="Content Placeholder 2">
            <a:extLst>
              <a:ext uri="{FF2B5EF4-FFF2-40B4-BE49-F238E27FC236}">
                <a16:creationId xmlns:a16="http://schemas.microsoft.com/office/drawing/2014/main" id="{5EC44B12-7BD2-3DB0-3736-8D8786026DE4}"/>
              </a:ext>
            </a:extLst>
          </p:cNvPr>
          <p:cNvSpPr>
            <a:spLocks noGrp="1"/>
          </p:cNvSpPr>
          <p:nvPr>
            <p:ph idx="1"/>
          </p:nvPr>
        </p:nvSpPr>
        <p:spPr/>
        <p:txBody>
          <a:bodyPr>
            <a:normAutofit/>
          </a:bodyPr>
          <a:lstStyle/>
          <a:p>
            <a:r>
              <a:rPr lang="en-US" b="1" dirty="0"/>
              <a:t>Psalm 73:18-20 (NIV) </a:t>
            </a:r>
            <a:br>
              <a:rPr lang="en-US" dirty="0"/>
            </a:br>
            <a:r>
              <a:rPr lang="en-US" baseline="30000" dirty="0"/>
              <a:t>18 </a:t>
            </a:r>
            <a:r>
              <a:rPr lang="en-US" dirty="0"/>
              <a:t> Surely you place them on slippery ground; you cast them down to ruin. </a:t>
            </a:r>
            <a:br>
              <a:rPr lang="en-US" dirty="0"/>
            </a:br>
            <a:r>
              <a:rPr lang="en-US" baseline="30000" dirty="0"/>
              <a:t>19 </a:t>
            </a:r>
            <a:r>
              <a:rPr lang="en-US" dirty="0"/>
              <a:t> How suddenly are they destroyed, completely swept away by terrors! </a:t>
            </a:r>
            <a:br>
              <a:rPr lang="en-US" dirty="0"/>
            </a:br>
            <a:r>
              <a:rPr lang="en-US" baseline="30000" dirty="0"/>
              <a:t>20 </a:t>
            </a:r>
            <a:r>
              <a:rPr lang="en-US" dirty="0"/>
              <a:t> As a dream when one awakes, so when you arise, O Lord, you will despise them as fantasies. </a:t>
            </a:r>
          </a:p>
          <a:p>
            <a:r>
              <a:rPr lang="en-US" dirty="0"/>
              <a:t>THE, SEEMINGLY, PROSPEROUS LIFE OF THE WICKED WILL BE SHORT LIVED.</a:t>
            </a:r>
          </a:p>
        </p:txBody>
      </p:sp>
      <p:sp>
        <p:nvSpPr>
          <p:cNvPr id="4" name="Slide Number Placeholder 3"/>
          <p:cNvSpPr>
            <a:spLocks noGrp="1"/>
          </p:cNvSpPr>
          <p:nvPr>
            <p:ph type="sldNum" sz="quarter" idx="12"/>
          </p:nvPr>
        </p:nvSpPr>
        <p:spPr/>
        <p:txBody>
          <a:bodyPr/>
          <a:lstStyle/>
          <a:p>
            <a:fld id="{6216245D-AAD2-4962-8345-CCBDBEDBCC2A}" type="slidenum">
              <a:rPr lang="en-US" smtClean="0"/>
              <a:t>14</a:t>
            </a:fld>
            <a:endParaRPr lang="en-US"/>
          </a:p>
        </p:txBody>
      </p:sp>
    </p:spTree>
    <p:extLst>
      <p:ext uri="{BB962C8B-B14F-4D97-AF65-F5344CB8AC3E}">
        <p14:creationId xmlns:p14="http://schemas.microsoft.com/office/powerpoint/2010/main" val="3596611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409A7-FCD0-2EE6-386B-D4D71CF2AC9E}"/>
              </a:ext>
            </a:extLst>
          </p:cNvPr>
          <p:cNvSpPr>
            <a:spLocks noGrp="1"/>
          </p:cNvSpPr>
          <p:nvPr>
            <p:ph type="title"/>
          </p:nvPr>
        </p:nvSpPr>
        <p:spPr/>
        <p:txBody>
          <a:bodyPr/>
          <a:lstStyle/>
          <a:p>
            <a:pPr algn="ctr"/>
            <a:r>
              <a:rPr lang="en-US" dirty="0"/>
              <a:t>DESTINY OF THE WICKED CONT.</a:t>
            </a:r>
          </a:p>
        </p:txBody>
      </p:sp>
      <p:sp>
        <p:nvSpPr>
          <p:cNvPr id="3" name="Content Placeholder 2">
            <a:extLst>
              <a:ext uri="{FF2B5EF4-FFF2-40B4-BE49-F238E27FC236}">
                <a16:creationId xmlns:a16="http://schemas.microsoft.com/office/drawing/2014/main" id="{2561F187-236C-85D8-7A05-D8C2F1B6ADD4}"/>
              </a:ext>
            </a:extLst>
          </p:cNvPr>
          <p:cNvSpPr>
            <a:spLocks noGrp="1"/>
          </p:cNvSpPr>
          <p:nvPr>
            <p:ph idx="1"/>
          </p:nvPr>
        </p:nvSpPr>
        <p:spPr/>
        <p:txBody>
          <a:bodyPr/>
          <a:lstStyle/>
          <a:p>
            <a:r>
              <a:rPr lang="en-US" dirty="0"/>
              <a:t>IT’S A PICTURE OF BEING ON A SLIPPERY CLIFF UNABLE TO STOP THE SLIDE AND EVENTUALLY FALLING OFF THE CLIFF TO DESTRUCTION.</a:t>
            </a:r>
          </a:p>
          <a:p>
            <a:r>
              <a:rPr lang="en-US" dirty="0"/>
              <a:t>THE DESTRUCTION WILL BE DURING THEIR LIFETIME AND ETERNAL IF THEY DON’T REPENT.</a:t>
            </a:r>
          </a:p>
          <a:p>
            <a:r>
              <a:rPr lang="en-US" dirty="0"/>
              <a:t>WHEN GOD SETS THINGS RIGHT, IT WILL BE LIKE WAKING UP FROM A BAD DREAM. IT WAS ALL FANTASY.</a:t>
            </a:r>
          </a:p>
          <a:p>
            <a:endParaRPr lang="en-US" dirty="0"/>
          </a:p>
        </p:txBody>
      </p:sp>
      <p:sp>
        <p:nvSpPr>
          <p:cNvPr id="4" name="Slide Number Placeholder 3"/>
          <p:cNvSpPr>
            <a:spLocks noGrp="1"/>
          </p:cNvSpPr>
          <p:nvPr>
            <p:ph type="sldNum" sz="quarter" idx="12"/>
          </p:nvPr>
        </p:nvSpPr>
        <p:spPr/>
        <p:txBody>
          <a:bodyPr/>
          <a:lstStyle/>
          <a:p>
            <a:fld id="{6216245D-AAD2-4962-8345-CCBDBEDBCC2A}" type="slidenum">
              <a:rPr lang="en-US" smtClean="0"/>
              <a:t>15</a:t>
            </a:fld>
            <a:endParaRPr lang="en-US"/>
          </a:p>
        </p:txBody>
      </p:sp>
    </p:spTree>
    <p:extLst>
      <p:ext uri="{BB962C8B-B14F-4D97-AF65-F5344CB8AC3E}">
        <p14:creationId xmlns:p14="http://schemas.microsoft.com/office/powerpoint/2010/main" val="3545473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2745C-6E64-FD4D-0AB2-01560617FD3B}"/>
              </a:ext>
            </a:extLst>
          </p:cNvPr>
          <p:cNvSpPr>
            <a:spLocks noGrp="1"/>
          </p:cNvSpPr>
          <p:nvPr>
            <p:ph type="title"/>
          </p:nvPr>
        </p:nvSpPr>
        <p:spPr/>
        <p:txBody>
          <a:bodyPr/>
          <a:lstStyle/>
          <a:p>
            <a:pPr algn="ctr"/>
            <a:r>
              <a:rPr lang="en-US" dirty="0"/>
              <a:t>ASAPH’S LEARNED A VALUABLE LESSON</a:t>
            </a:r>
          </a:p>
        </p:txBody>
      </p:sp>
      <p:sp>
        <p:nvSpPr>
          <p:cNvPr id="3" name="Content Placeholder 2">
            <a:extLst>
              <a:ext uri="{FF2B5EF4-FFF2-40B4-BE49-F238E27FC236}">
                <a16:creationId xmlns:a16="http://schemas.microsoft.com/office/drawing/2014/main" id="{9B69E257-3A66-721E-E5D6-8959ABE7507B}"/>
              </a:ext>
            </a:extLst>
          </p:cNvPr>
          <p:cNvSpPr>
            <a:spLocks noGrp="1"/>
          </p:cNvSpPr>
          <p:nvPr>
            <p:ph idx="1"/>
          </p:nvPr>
        </p:nvSpPr>
        <p:spPr/>
        <p:txBody>
          <a:bodyPr>
            <a:normAutofit fontScale="92500" lnSpcReduction="20000"/>
          </a:bodyPr>
          <a:lstStyle/>
          <a:p>
            <a:r>
              <a:rPr lang="en-US" b="1" dirty="0"/>
              <a:t>Psalm 73:23-28 (NIV) </a:t>
            </a:r>
            <a:br>
              <a:rPr lang="en-US" dirty="0"/>
            </a:br>
            <a:r>
              <a:rPr lang="en-US" baseline="30000" dirty="0"/>
              <a:t>23 </a:t>
            </a:r>
            <a:r>
              <a:rPr lang="en-US" dirty="0"/>
              <a:t> Yet I am always with you; you hold me by my right hand. </a:t>
            </a:r>
            <a:br>
              <a:rPr lang="en-US" dirty="0"/>
            </a:br>
            <a:r>
              <a:rPr lang="en-US" baseline="30000" dirty="0"/>
              <a:t>24 </a:t>
            </a:r>
            <a:r>
              <a:rPr lang="en-US" dirty="0"/>
              <a:t> You guide me with your counsel, and afterward you will take me into glory. </a:t>
            </a:r>
            <a:br>
              <a:rPr lang="en-US" dirty="0"/>
            </a:br>
            <a:r>
              <a:rPr lang="en-US" baseline="30000" dirty="0"/>
              <a:t>25 </a:t>
            </a:r>
            <a:r>
              <a:rPr lang="en-US" dirty="0"/>
              <a:t> Whom have I in heaven but you? And earth has nothing I desire besides you. </a:t>
            </a:r>
            <a:br>
              <a:rPr lang="en-US" dirty="0"/>
            </a:br>
            <a:r>
              <a:rPr lang="en-US" baseline="30000" dirty="0"/>
              <a:t>26 </a:t>
            </a:r>
            <a:r>
              <a:rPr lang="en-US" dirty="0"/>
              <a:t> My flesh and my heart may fail, but God is the strength of my heart and my portion forever. </a:t>
            </a:r>
            <a:br>
              <a:rPr lang="en-US" dirty="0"/>
            </a:br>
            <a:r>
              <a:rPr lang="en-US" baseline="30000" dirty="0"/>
              <a:t>27 </a:t>
            </a:r>
            <a:r>
              <a:rPr lang="en-US" dirty="0"/>
              <a:t> Those who are far from you will perish; you destroy all who are unfaithful to you. </a:t>
            </a:r>
            <a:br>
              <a:rPr lang="en-US" dirty="0"/>
            </a:br>
            <a:r>
              <a:rPr lang="en-US" baseline="30000" dirty="0"/>
              <a:t>28 </a:t>
            </a:r>
            <a:r>
              <a:rPr lang="en-US" dirty="0"/>
              <a:t> But as for me, it is good to be near God. I have made the Sovereign </a:t>
            </a:r>
            <a:r>
              <a:rPr lang="en-US" cap="small" dirty="0">
                <a:effectLst/>
              </a:rPr>
              <a:t>LORD</a:t>
            </a:r>
            <a:r>
              <a:rPr lang="en-US" dirty="0"/>
              <a:t> my refuge; I will tell of all your deeds. </a:t>
            </a:r>
          </a:p>
          <a:p>
            <a:endParaRPr lang="en-US" dirty="0"/>
          </a:p>
        </p:txBody>
      </p:sp>
      <p:sp>
        <p:nvSpPr>
          <p:cNvPr id="4" name="Slide Number Placeholder 3"/>
          <p:cNvSpPr>
            <a:spLocks noGrp="1"/>
          </p:cNvSpPr>
          <p:nvPr>
            <p:ph type="sldNum" sz="quarter" idx="12"/>
          </p:nvPr>
        </p:nvSpPr>
        <p:spPr/>
        <p:txBody>
          <a:bodyPr/>
          <a:lstStyle/>
          <a:p>
            <a:fld id="{6216245D-AAD2-4962-8345-CCBDBEDBCC2A}" type="slidenum">
              <a:rPr lang="en-US" smtClean="0"/>
              <a:t>16</a:t>
            </a:fld>
            <a:endParaRPr lang="en-US"/>
          </a:p>
        </p:txBody>
      </p:sp>
    </p:spTree>
    <p:extLst>
      <p:ext uri="{BB962C8B-B14F-4D97-AF65-F5344CB8AC3E}">
        <p14:creationId xmlns:p14="http://schemas.microsoft.com/office/powerpoint/2010/main" val="964297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D143C-EFF4-0898-B3A2-9BE19371AD3A}"/>
              </a:ext>
            </a:extLst>
          </p:cNvPr>
          <p:cNvSpPr>
            <a:spLocks noGrp="1"/>
          </p:cNvSpPr>
          <p:nvPr>
            <p:ph type="title"/>
          </p:nvPr>
        </p:nvSpPr>
        <p:spPr/>
        <p:txBody>
          <a:bodyPr/>
          <a:lstStyle/>
          <a:p>
            <a:pPr algn="ctr"/>
            <a:r>
              <a:rPr lang="en-US" dirty="0"/>
              <a:t>ASAPH’S LESSON CONT.</a:t>
            </a:r>
          </a:p>
        </p:txBody>
      </p:sp>
      <p:sp>
        <p:nvSpPr>
          <p:cNvPr id="3" name="Content Placeholder 2">
            <a:extLst>
              <a:ext uri="{FF2B5EF4-FFF2-40B4-BE49-F238E27FC236}">
                <a16:creationId xmlns:a16="http://schemas.microsoft.com/office/drawing/2014/main" id="{14942F27-D1D0-ACBA-18B9-55373DDB3FC0}"/>
              </a:ext>
            </a:extLst>
          </p:cNvPr>
          <p:cNvSpPr>
            <a:spLocks noGrp="1"/>
          </p:cNvSpPr>
          <p:nvPr>
            <p:ph idx="1"/>
          </p:nvPr>
        </p:nvSpPr>
        <p:spPr/>
        <p:txBody>
          <a:bodyPr>
            <a:normAutofit fontScale="92500"/>
          </a:bodyPr>
          <a:lstStyle/>
          <a:p>
            <a:r>
              <a:rPr lang="en-US" dirty="0"/>
              <a:t>NO MATTER WHAT I’M FEELING GOD, IS ALWAYS WITH ME.</a:t>
            </a:r>
          </a:p>
          <a:p>
            <a:r>
              <a:rPr lang="en-US" dirty="0"/>
              <a:t>YOU LEAD AND GUIDE ME WHILE I’M ON THIS EARTH AND WHEN I DIE, I WILL BE IN HEAVEN WITH YOU.</a:t>
            </a:r>
          </a:p>
          <a:p>
            <a:r>
              <a:rPr lang="en-US" dirty="0"/>
              <a:t>IF MY FLESH GETS WEAK, I KNOW GOD IS MY STRENGTH.</a:t>
            </a:r>
          </a:p>
          <a:p>
            <a:r>
              <a:rPr lang="en-US" dirty="0"/>
              <a:t>ANYONE AGAINST GOD WILL BE DESTROYED AND PERISH.</a:t>
            </a:r>
          </a:p>
          <a:p>
            <a:r>
              <a:rPr lang="en-US" dirty="0"/>
              <a:t>I NOW KNOW IT IS GOOD TO BE WITH GOD AND I HAVE MADE HIM MY SHELTER, MY SAFE PLACE TO RUN TO IN TIME OF TROUBLE.</a:t>
            </a:r>
          </a:p>
        </p:txBody>
      </p:sp>
      <p:sp>
        <p:nvSpPr>
          <p:cNvPr id="4" name="Slide Number Placeholder 3"/>
          <p:cNvSpPr>
            <a:spLocks noGrp="1"/>
          </p:cNvSpPr>
          <p:nvPr>
            <p:ph type="sldNum" sz="quarter" idx="12"/>
          </p:nvPr>
        </p:nvSpPr>
        <p:spPr/>
        <p:txBody>
          <a:bodyPr/>
          <a:lstStyle/>
          <a:p>
            <a:fld id="{6216245D-AAD2-4962-8345-CCBDBEDBCC2A}" type="slidenum">
              <a:rPr lang="en-US" smtClean="0"/>
              <a:t>17</a:t>
            </a:fld>
            <a:endParaRPr lang="en-US"/>
          </a:p>
        </p:txBody>
      </p:sp>
    </p:spTree>
    <p:extLst>
      <p:ext uri="{BB962C8B-B14F-4D97-AF65-F5344CB8AC3E}">
        <p14:creationId xmlns:p14="http://schemas.microsoft.com/office/powerpoint/2010/main" val="2391559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5F320-741A-2343-FE4A-C2296BB30438}"/>
              </a:ext>
            </a:extLst>
          </p:cNvPr>
          <p:cNvSpPr>
            <a:spLocks noGrp="1"/>
          </p:cNvSpPr>
          <p:nvPr>
            <p:ph type="title"/>
          </p:nvPr>
        </p:nvSpPr>
        <p:spPr/>
        <p:txBody>
          <a:bodyPr/>
          <a:lstStyle/>
          <a:p>
            <a:r>
              <a:rPr lang="en-US" dirty="0"/>
              <a:t>WHY DOES GOD ALLOW BAD THINGS TO HAPPEN TO GOOD PEOPLE?</a:t>
            </a:r>
          </a:p>
        </p:txBody>
      </p:sp>
      <p:sp>
        <p:nvSpPr>
          <p:cNvPr id="3" name="Content Placeholder 2">
            <a:extLst>
              <a:ext uri="{FF2B5EF4-FFF2-40B4-BE49-F238E27FC236}">
                <a16:creationId xmlns:a16="http://schemas.microsoft.com/office/drawing/2014/main" id="{78B89577-7B20-26F0-2A79-D0397E8B1C75}"/>
              </a:ext>
            </a:extLst>
          </p:cNvPr>
          <p:cNvSpPr>
            <a:spLocks noGrp="1"/>
          </p:cNvSpPr>
          <p:nvPr>
            <p:ph idx="1"/>
          </p:nvPr>
        </p:nvSpPr>
        <p:spPr/>
        <p:txBody>
          <a:bodyPr/>
          <a:lstStyle/>
          <a:p>
            <a:r>
              <a:rPr lang="en-US" dirty="0"/>
              <a:t>FOR CENTURIES MAN HAS DEBATED AND TRIED TO UNDERSTAND THE CONCEPT OF “THEODICY”.</a:t>
            </a:r>
          </a:p>
          <a:p>
            <a:r>
              <a:rPr lang="en-US" dirty="0"/>
              <a:t>DIFFERENT PEOPLE HAVE GIVEN THEIR THOUGHTS, BUT FOR THE CHRISTIAN, WE JUST NEED TO LOOK AT THE BIBLE FOR AN ANSWER:</a:t>
            </a:r>
          </a:p>
          <a:p>
            <a:r>
              <a:rPr lang="en-US" dirty="0"/>
              <a:t>JAMES 1:2-3.</a:t>
            </a:r>
          </a:p>
          <a:p>
            <a:r>
              <a:rPr lang="en-US" dirty="0"/>
              <a:t>ROMANS 5:3-4.</a:t>
            </a:r>
          </a:p>
          <a:p>
            <a:r>
              <a:rPr lang="en-US" dirty="0"/>
              <a:t>1 PETER 4:12-13.</a:t>
            </a:r>
          </a:p>
          <a:p>
            <a:r>
              <a:rPr lang="en-US" dirty="0"/>
              <a:t>2 CORINTHIANS 12:7-10.</a:t>
            </a:r>
          </a:p>
          <a:p>
            <a:endParaRPr lang="en-US" dirty="0"/>
          </a:p>
        </p:txBody>
      </p:sp>
      <p:sp>
        <p:nvSpPr>
          <p:cNvPr id="4" name="Slide Number Placeholder 3"/>
          <p:cNvSpPr>
            <a:spLocks noGrp="1"/>
          </p:cNvSpPr>
          <p:nvPr>
            <p:ph type="sldNum" sz="quarter" idx="12"/>
          </p:nvPr>
        </p:nvSpPr>
        <p:spPr/>
        <p:txBody>
          <a:bodyPr/>
          <a:lstStyle/>
          <a:p>
            <a:fld id="{6216245D-AAD2-4962-8345-CCBDBEDBCC2A}" type="slidenum">
              <a:rPr lang="en-US" smtClean="0"/>
              <a:t>2</a:t>
            </a:fld>
            <a:endParaRPr lang="en-US"/>
          </a:p>
        </p:txBody>
      </p:sp>
    </p:spTree>
    <p:extLst>
      <p:ext uri="{BB962C8B-B14F-4D97-AF65-F5344CB8AC3E}">
        <p14:creationId xmlns:p14="http://schemas.microsoft.com/office/powerpoint/2010/main" val="1773056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2818D-663B-8AB9-0A2B-AE0EB640A2FE}"/>
              </a:ext>
            </a:extLst>
          </p:cNvPr>
          <p:cNvSpPr>
            <a:spLocks noGrp="1"/>
          </p:cNvSpPr>
          <p:nvPr>
            <p:ph type="title"/>
          </p:nvPr>
        </p:nvSpPr>
        <p:spPr/>
        <p:txBody>
          <a:bodyPr/>
          <a:lstStyle/>
          <a:p>
            <a:r>
              <a:rPr lang="en-US" dirty="0"/>
              <a:t>WHY DOES GOD ALLOW BAD THINGS…CONT.</a:t>
            </a:r>
          </a:p>
        </p:txBody>
      </p:sp>
      <p:sp>
        <p:nvSpPr>
          <p:cNvPr id="3" name="Content Placeholder 2">
            <a:extLst>
              <a:ext uri="{FF2B5EF4-FFF2-40B4-BE49-F238E27FC236}">
                <a16:creationId xmlns:a16="http://schemas.microsoft.com/office/drawing/2014/main" id="{80BD508F-B986-66F3-3766-35644187FC6A}"/>
              </a:ext>
            </a:extLst>
          </p:cNvPr>
          <p:cNvSpPr>
            <a:spLocks noGrp="1"/>
          </p:cNvSpPr>
          <p:nvPr>
            <p:ph idx="1"/>
          </p:nvPr>
        </p:nvSpPr>
        <p:spPr/>
        <p:txBody>
          <a:bodyPr>
            <a:normAutofit fontScale="92500" lnSpcReduction="20000"/>
          </a:bodyPr>
          <a:lstStyle/>
          <a:p>
            <a:r>
              <a:rPr lang="en-US" b="1" dirty="0"/>
              <a:t>Judges 3:1-4 (NIV) </a:t>
            </a:r>
            <a:br>
              <a:rPr lang="en-US" dirty="0"/>
            </a:br>
            <a:r>
              <a:rPr lang="en-US" baseline="30000" dirty="0"/>
              <a:t>1 </a:t>
            </a:r>
            <a:r>
              <a:rPr lang="en-US" dirty="0"/>
              <a:t> These are the nations the </a:t>
            </a:r>
            <a:r>
              <a:rPr lang="en-US" cap="small" dirty="0">
                <a:effectLst/>
              </a:rPr>
              <a:t>LORD</a:t>
            </a:r>
            <a:r>
              <a:rPr lang="en-US" dirty="0"/>
              <a:t> left to test all those Israelites who had not experienced any of the wars in Canaan </a:t>
            </a:r>
            <a:br>
              <a:rPr lang="en-US" dirty="0"/>
            </a:br>
            <a:r>
              <a:rPr lang="en-US" baseline="30000" dirty="0"/>
              <a:t>2 </a:t>
            </a:r>
            <a:r>
              <a:rPr lang="en-US" dirty="0"/>
              <a:t> (he did this only to teach warfare to the descendants of the Israelites who had not had previous battle experience): </a:t>
            </a:r>
            <a:br>
              <a:rPr lang="en-US" dirty="0"/>
            </a:br>
            <a:r>
              <a:rPr lang="en-US" baseline="30000" dirty="0"/>
              <a:t>3 </a:t>
            </a:r>
            <a:r>
              <a:rPr lang="en-US" dirty="0"/>
              <a:t> the five rulers of the Philistines, all the Canaanites, the Sidonians, and the Hivites living in the Lebanon mountains from Mount Baal Hermon to </a:t>
            </a:r>
            <a:r>
              <a:rPr lang="en-US" dirty="0" err="1"/>
              <a:t>Lebo</a:t>
            </a:r>
            <a:r>
              <a:rPr lang="en-US" dirty="0"/>
              <a:t> Hamath. </a:t>
            </a:r>
            <a:br>
              <a:rPr lang="en-US" dirty="0"/>
            </a:br>
            <a:r>
              <a:rPr lang="en-US" baseline="30000" dirty="0"/>
              <a:t>4 </a:t>
            </a:r>
            <a:r>
              <a:rPr lang="en-US" dirty="0"/>
              <a:t> They were left to test the Israelites to see whether they would obey the </a:t>
            </a:r>
            <a:r>
              <a:rPr lang="en-US" cap="small" dirty="0">
                <a:effectLst/>
              </a:rPr>
              <a:t>LORD</a:t>
            </a:r>
            <a:r>
              <a:rPr lang="en-US" dirty="0"/>
              <a:t>'s commands, which he had given their forefathers through Moses. </a:t>
            </a:r>
          </a:p>
          <a:p>
            <a:endParaRPr lang="en-US" dirty="0"/>
          </a:p>
        </p:txBody>
      </p:sp>
      <p:sp>
        <p:nvSpPr>
          <p:cNvPr id="4" name="Slide Number Placeholder 3"/>
          <p:cNvSpPr>
            <a:spLocks noGrp="1"/>
          </p:cNvSpPr>
          <p:nvPr>
            <p:ph type="sldNum" sz="quarter" idx="12"/>
          </p:nvPr>
        </p:nvSpPr>
        <p:spPr/>
        <p:txBody>
          <a:bodyPr/>
          <a:lstStyle/>
          <a:p>
            <a:fld id="{6216245D-AAD2-4962-8345-CCBDBEDBCC2A}" type="slidenum">
              <a:rPr lang="en-US" smtClean="0"/>
              <a:t>3</a:t>
            </a:fld>
            <a:endParaRPr lang="en-US"/>
          </a:p>
        </p:txBody>
      </p:sp>
    </p:spTree>
    <p:extLst>
      <p:ext uri="{BB962C8B-B14F-4D97-AF65-F5344CB8AC3E}">
        <p14:creationId xmlns:p14="http://schemas.microsoft.com/office/powerpoint/2010/main" val="2983347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E197B-3162-2445-72B9-CD092048888F}"/>
              </a:ext>
            </a:extLst>
          </p:cNvPr>
          <p:cNvSpPr>
            <a:spLocks noGrp="1"/>
          </p:cNvSpPr>
          <p:nvPr>
            <p:ph type="title"/>
          </p:nvPr>
        </p:nvSpPr>
        <p:spPr/>
        <p:txBody>
          <a:bodyPr>
            <a:normAutofit/>
          </a:bodyPr>
          <a:lstStyle/>
          <a:p>
            <a:r>
              <a:rPr lang="en-US" dirty="0"/>
              <a:t>IT DOESN’T SEEM FAIR THAT GOOD THINGS HAPPEN TO BAD PEOPLE?</a:t>
            </a:r>
          </a:p>
        </p:txBody>
      </p:sp>
      <p:sp>
        <p:nvSpPr>
          <p:cNvPr id="3" name="Content Placeholder 2">
            <a:extLst>
              <a:ext uri="{FF2B5EF4-FFF2-40B4-BE49-F238E27FC236}">
                <a16:creationId xmlns:a16="http://schemas.microsoft.com/office/drawing/2014/main" id="{30490B8C-6A70-7734-40AA-83C998B9A5B3}"/>
              </a:ext>
            </a:extLst>
          </p:cNvPr>
          <p:cNvSpPr>
            <a:spLocks noGrp="1"/>
          </p:cNvSpPr>
          <p:nvPr>
            <p:ph idx="1"/>
          </p:nvPr>
        </p:nvSpPr>
        <p:spPr/>
        <p:txBody>
          <a:bodyPr/>
          <a:lstStyle/>
          <a:p>
            <a:r>
              <a:rPr lang="en-US" dirty="0"/>
              <a:t>PSALM 73 GIVES A GLIMPSE OF THE THOUGHTS OF A GODLY MAN WHO SAW GOOD THINGS HAPPENING TO BAD PEOPLE.</a:t>
            </a:r>
          </a:p>
          <a:p>
            <a:r>
              <a:rPr lang="en-US" dirty="0"/>
              <a:t>THROUGH THE EYES OF THIS MAN, WE SEE HIS TRUE FEELINGS ABOUT GOD, HIS FRUSTRATION AND HIS RELIEF UPON KNOWING THE TRUTH.</a:t>
            </a:r>
          </a:p>
          <a:p>
            <a:r>
              <a:rPr lang="en-US" dirty="0"/>
              <a:t>THE MAIN CHARACTER IN THIS PSALM IS A MAN BY THE NAME OF ASAPH.</a:t>
            </a:r>
          </a:p>
        </p:txBody>
      </p:sp>
      <p:sp>
        <p:nvSpPr>
          <p:cNvPr id="4" name="Slide Number Placeholder 3"/>
          <p:cNvSpPr>
            <a:spLocks noGrp="1"/>
          </p:cNvSpPr>
          <p:nvPr>
            <p:ph type="sldNum" sz="quarter" idx="12"/>
          </p:nvPr>
        </p:nvSpPr>
        <p:spPr/>
        <p:txBody>
          <a:bodyPr/>
          <a:lstStyle/>
          <a:p>
            <a:fld id="{6216245D-AAD2-4962-8345-CCBDBEDBCC2A}" type="slidenum">
              <a:rPr lang="en-US" smtClean="0"/>
              <a:t>4</a:t>
            </a:fld>
            <a:endParaRPr lang="en-US"/>
          </a:p>
        </p:txBody>
      </p:sp>
    </p:spTree>
    <p:extLst>
      <p:ext uri="{BB962C8B-B14F-4D97-AF65-F5344CB8AC3E}">
        <p14:creationId xmlns:p14="http://schemas.microsoft.com/office/powerpoint/2010/main" val="3809074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84129-A8B5-6F02-9E55-B5B445BC9A38}"/>
              </a:ext>
            </a:extLst>
          </p:cNvPr>
          <p:cNvSpPr>
            <a:spLocks noGrp="1"/>
          </p:cNvSpPr>
          <p:nvPr>
            <p:ph type="title"/>
          </p:nvPr>
        </p:nvSpPr>
        <p:spPr/>
        <p:txBody>
          <a:bodyPr/>
          <a:lstStyle/>
          <a:p>
            <a:pPr algn="ctr"/>
            <a:r>
              <a:rPr lang="en-US" dirty="0"/>
              <a:t>WHO IS ASAPH?</a:t>
            </a:r>
          </a:p>
        </p:txBody>
      </p:sp>
      <p:sp>
        <p:nvSpPr>
          <p:cNvPr id="3" name="Content Placeholder 2">
            <a:extLst>
              <a:ext uri="{FF2B5EF4-FFF2-40B4-BE49-F238E27FC236}">
                <a16:creationId xmlns:a16="http://schemas.microsoft.com/office/drawing/2014/main" id="{C15E1484-1881-58F1-A7C7-AD00F8D09AEF}"/>
              </a:ext>
            </a:extLst>
          </p:cNvPr>
          <p:cNvSpPr>
            <a:spLocks noGrp="1"/>
          </p:cNvSpPr>
          <p:nvPr>
            <p:ph idx="1"/>
          </p:nvPr>
        </p:nvSpPr>
        <p:spPr/>
        <p:txBody>
          <a:bodyPr>
            <a:normAutofit lnSpcReduction="10000"/>
          </a:bodyPr>
          <a:lstStyle/>
          <a:p>
            <a:r>
              <a:rPr lang="en-US" dirty="0"/>
              <a:t>SONG WRITER - HE WROTE AT LEAST 12 PSALMS.</a:t>
            </a:r>
          </a:p>
          <a:p>
            <a:r>
              <a:rPr lang="en-US" dirty="0"/>
              <a:t>MUSICIAN – 1 CHRONICALS 15:9 SAYS ASAPH PLAYED BRONZE CYMBALS.</a:t>
            </a:r>
          </a:p>
          <a:p>
            <a:r>
              <a:rPr lang="en-US" dirty="0"/>
              <a:t>PROPHET – 2 CHRONICALS REFERS TO ASAPH AS A “SEER.”</a:t>
            </a:r>
          </a:p>
          <a:p>
            <a:r>
              <a:rPr lang="en-US" dirty="0"/>
              <a:t>LEVITE – CHOSEN BY DAVID TO WORK IN THE TEMPLE EVERYDAY. 1 CHRONICALS 16:4-5, 7, 37.</a:t>
            </a:r>
          </a:p>
          <a:p>
            <a:r>
              <a:rPr lang="en-US" dirty="0"/>
              <a:t>ASAPH HAS BECOME FRUSTATED BY SOME THINGS THAT HE SEE’S BUT BEFORE HE LISTS HIS COMPLAINTS, HE MAKES A STATEMENT ABOUT GOD.</a:t>
            </a:r>
          </a:p>
          <a:p>
            <a:endParaRPr lang="en-US" dirty="0"/>
          </a:p>
        </p:txBody>
      </p:sp>
      <p:sp>
        <p:nvSpPr>
          <p:cNvPr id="4" name="Slide Number Placeholder 3"/>
          <p:cNvSpPr>
            <a:spLocks noGrp="1"/>
          </p:cNvSpPr>
          <p:nvPr>
            <p:ph type="sldNum" sz="quarter" idx="12"/>
          </p:nvPr>
        </p:nvSpPr>
        <p:spPr/>
        <p:txBody>
          <a:bodyPr/>
          <a:lstStyle/>
          <a:p>
            <a:fld id="{6216245D-AAD2-4962-8345-CCBDBEDBCC2A}" type="slidenum">
              <a:rPr lang="en-US" smtClean="0"/>
              <a:t>5</a:t>
            </a:fld>
            <a:endParaRPr lang="en-US"/>
          </a:p>
        </p:txBody>
      </p:sp>
    </p:spTree>
    <p:extLst>
      <p:ext uri="{BB962C8B-B14F-4D97-AF65-F5344CB8AC3E}">
        <p14:creationId xmlns:p14="http://schemas.microsoft.com/office/powerpoint/2010/main" val="4193051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EB987-C736-3097-9AD9-1E0BB62824CD}"/>
              </a:ext>
            </a:extLst>
          </p:cNvPr>
          <p:cNvSpPr>
            <a:spLocks noGrp="1"/>
          </p:cNvSpPr>
          <p:nvPr>
            <p:ph type="title"/>
          </p:nvPr>
        </p:nvSpPr>
        <p:spPr/>
        <p:txBody>
          <a:bodyPr/>
          <a:lstStyle/>
          <a:p>
            <a:pPr algn="ctr"/>
            <a:r>
              <a:rPr lang="en-US" dirty="0"/>
              <a:t>ASAPH’S STATEMENT ABOUT GOD.</a:t>
            </a:r>
          </a:p>
        </p:txBody>
      </p:sp>
      <p:sp>
        <p:nvSpPr>
          <p:cNvPr id="3" name="Content Placeholder 2">
            <a:extLst>
              <a:ext uri="{FF2B5EF4-FFF2-40B4-BE49-F238E27FC236}">
                <a16:creationId xmlns:a16="http://schemas.microsoft.com/office/drawing/2014/main" id="{9D715940-B1E6-051B-C2CF-AAA9C550E817}"/>
              </a:ext>
            </a:extLst>
          </p:cNvPr>
          <p:cNvSpPr>
            <a:spLocks noGrp="1"/>
          </p:cNvSpPr>
          <p:nvPr>
            <p:ph idx="1"/>
          </p:nvPr>
        </p:nvSpPr>
        <p:spPr/>
        <p:txBody>
          <a:bodyPr>
            <a:normAutofit fontScale="85000" lnSpcReduction="20000"/>
          </a:bodyPr>
          <a:lstStyle/>
          <a:p>
            <a:r>
              <a:rPr lang="en-US" b="1" dirty="0"/>
              <a:t>Psalm 73:1 (KJV) </a:t>
            </a:r>
            <a:r>
              <a:rPr lang="en-US" dirty="0"/>
              <a:t> Truly God </a:t>
            </a:r>
            <a:r>
              <a:rPr lang="en-US" i="1" dirty="0"/>
              <a:t>is</a:t>
            </a:r>
            <a:r>
              <a:rPr lang="en-US" dirty="0"/>
              <a:t> good to Israel, </a:t>
            </a:r>
            <a:r>
              <a:rPr lang="en-US" i="1" dirty="0"/>
              <a:t>even</a:t>
            </a:r>
            <a:r>
              <a:rPr lang="en-US" dirty="0"/>
              <a:t> to such as are of a clean heart. </a:t>
            </a:r>
          </a:p>
          <a:p>
            <a:r>
              <a:rPr lang="en-US" dirty="0"/>
              <a:t>INSPITE OF MY LIST COMPLAINTS, GOD IS GOOD.</a:t>
            </a:r>
          </a:p>
          <a:p>
            <a:r>
              <a:rPr lang="en-US" dirty="0"/>
              <a:t>GOD IS GOOD WHEN I’M GOING THROUGH TRIALS AND TRIBULATIONS.</a:t>
            </a:r>
          </a:p>
          <a:p>
            <a:r>
              <a:rPr lang="en-US" dirty="0"/>
              <a:t>GOD IS GOOD EVEN WHEN HE IS DISCIPLING ME. </a:t>
            </a:r>
          </a:p>
          <a:p>
            <a:r>
              <a:rPr lang="en-US" b="1" dirty="0"/>
              <a:t>Jeremiah 29:10-11 (NIV) </a:t>
            </a:r>
            <a:br>
              <a:rPr lang="en-US" dirty="0"/>
            </a:br>
            <a:r>
              <a:rPr lang="en-US" baseline="30000" dirty="0"/>
              <a:t>10 </a:t>
            </a:r>
            <a:r>
              <a:rPr lang="en-US" dirty="0"/>
              <a:t> This is what the </a:t>
            </a:r>
            <a:r>
              <a:rPr lang="en-US" cap="small" dirty="0">
                <a:effectLst/>
              </a:rPr>
              <a:t>LORD</a:t>
            </a:r>
            <a:r>
              <a:rPr lang="en-US" dirty="0"/>
              <a:t> says: "When seventy years are completed for Babylon, I will come to you and fulfill my gracious promise to bring you back to this place. </a:t>
            </a:r>
            <a:br>
              <a:rPr lang="en-US" dirty="0"/>
            </a:br>
            <a:r>
              <a:rPr lang="en-US" baseline="30000" dirty="0"/>
              <a:t>11 </a:t>
            </a:r>
            <a:r>
              <a:rPr lang="en-US" dirty="0"/>
              <a:t> For I know the plans I have for you," declares the </a:t>
            </a:r>
            <a:r>
              <a:rPr lang="en-US" cap="small" dirty="0">
                <a:effectLst/>
              </a:rPr>
              <a:t>LORD</a:t>
            </a:r>
            <a:r>
              <a:rPr lang="en-US" dirty="0"/>
              <a:t>, "plans to prosper you and not to harm you, plans to give you hope and a future. </a:t>
            </a:r>
            <a:br>
              <a:rPr lang="en-US" dirty="0"/>
            </a:br>
            <a:endParaRPr lang="en-US" dirty="0"/>
          </a:p>
          <a:p>
            <a:endParaRPr lang="en-US" dirty="0"/>
          </a:p>
        </p:txBody>
      </p:sp>
      <p:sp>
        <p:nvSpPr>
          <p:cNvPr id="4" name="Slide Number Placeholder 3"/>
          <p:cNvSpPr>
            <a:spLocks noGrp="1"/>
          </p:cNvSpPr>
          <p:nvPr>
            <p:ph type="sldNum" sz="quarter" idx="12"/>
          </p:nvPr>
        </p:nvSpPr>
        <p:spPr/>
        <p:txBody>
          <a:bodyPr/>
          <a:lstStyle/>
          <a:p>
            <a:fld id="{6216245D-AAD2-4962-8345-CCBDBEDBCC2A}" type="slidenum">
              <a:rPr lang="en-US" smtClean="0"/>
              <a:t>6</a:t>
            </a:fld>
            <a:endParaRPr lang="en-US"/>
          </a:p>
        </p:txBody>
      </p:sp>
    </p:spTree>
    <p:extLst>
      <p:ext uri="{BB962C8B-B14F-4D97-AF65-F5344CB8AC3E}">
        <p14:creationId xmlns:p14="http://schemas.microsoft.com/office/powerpoint/2010/main" val="1045481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88C47-7CA2-A356-9FCD-E7F370DD38D4}"/>
              </a:ext>
            </a:extLst>
          </p:cNvPr>
          <p:cNvSpPr>
            <a:spLocks noGrp="1"/>
          </p:cNvSpPr>
          <p:nvPr>
            <p:ph type="title"/>
          </p:nvPr>
        </p:nvSpPr>
        <p:spPr/>
        <p:txBody>
          <a:bodyPr/>
          <a:lstStyle/>
          <a:p>
            <a:pPr algn="ctr"/>
            <a:r>
              <a:rPr lang="en-US" dirty="0"/>
              <a:t>ASAPH’S CHANGE IN ATTITUDE</a:t>
            </a:r>
          </a:p>
        </p:txBody>
      </p:sp>
      <p:sp>
        <p:nvSpPr>
          <p:cNvPr id="3" name="Content Placeholder 2">
            <a:extLst>
              <a:ext uri="{FF2B5EF4-FFF2-40B4-BE49-F238E27FC236}">
                <a16:creationId xmlns:a16="http://schemas.microsoft.com/office/drawing/2014/main" id="{038091BE-F231-448A-A01E-5BD10D754275}"/>
              </a:ext>
            </a:extLst>
          </p:cNvPr>
          <p:cNvSpPr>
            <a:spLocks noGrp="1"/>
          </p:cNvSpPr>
          <p:nvPr>
            <p:ph idx="1"/>
          </p:nvPr>
        </p:nvSpPr>
        <p:spPr/>
        <p:txBody>
          <a:bodyPr/>
          <a:lstStyle/>
          <a:p>
            <a:r>
              <a:rPr lang="en-US" dirty="0"/>
              <a:t>UPON LOOKING AT THE WORLD AROUND HIM, ASAPH HAD A DRASTIC CHANGE IN ATTITUDE.</a:t>
            </a:r>
          </a:p>
          <a:p>
            <a:r>
              <a:rPr lang="en-US" b="1" dirty="0"/>
              <a:t>Psalm 73:2-3 (KJV) </a:t>
            </a:r>
            <a:br>
              <a:rPr lang="en-US" dirty="0"/>
            </a:br>
            <a:r>
              <a:rPr lang="en-US" baseline="30000" dirty="0"/>
              <a:t>2 </a:t>
            </a:r>
            <a:r>
              <a:rPr lang="en-US" dirty="0"/>
              <a:t> But as for me, my feet were almost gone; my steps had well nigh slipped. </a:t>
            </a:r>
            <a:br>
              <a:rPr lang="en-US" dirty="0"/>
            </a:br>
            <a:r>
              <a:rPr lang="en-US" baseline="30000" dirty="0"/>
              <a:t>3 </a:t>
            </a:r>
            <a:r>
              <a:rPr lang="en-US" dirty="0"/>
              <a:t> For I was envious at the foolish, </a:t>
            </a:r>
            <a:r>
              <a:rPr lang="en-US" i="1" dirty="0"/>
              <a:t>when</a:t>
            </a:r>
            <a:r>
              <a:rPr lang="en-US" dirty="0"/>
              <a:t> I saw the prosperity of the wicked. </a:t>
            </a:r>
          </a:p>
          <a:p>
            <a:r>
              <a:rPr lang="en-US" dirty="0"/>
              <a:t>I ALMOST LOST MY FAITH; I ALMOST STOPPED BELIEVING; I ALMOST GAVE UP ON GOD.</a:t>
            </a:r>
          </a:p>
          <a:p>
            <a:r>
              <a:rPr lang="en-US" dirty="0"/>
              <a:t>I GOT JEALOUS OF HOW THE WICKED WERE LIVING.</a:t>
            </a:r>
          </a:p>
        </p:txBody>
      </p:sp>
      <p:sp>
        <p:nvSpPr>
          <p:cNvPr id="4" name="Slide Number Placeholder 3"/>
          <p:cNvSpPr>
            <a:spLocks noGrp="1"/>
          </p:cNvSpPr>
          <p:nvPr>
            <p:ph type="sldNum" sz="quarter" idx="12"/>
          </p:nvPr>
        </p:nvSpPr>
        <p:spPr/>
        <p:txBody>
          <a:bodyPr/>
          <a:lstStyle/>
          <a:p>
            <a:fld id="{6216245D-AAD2-4962-8345-CCBDBEDBCC2A}" type="slidenum">
              <a:rPr lang="en-US" smtClean="0"/>
              <a:t>7</a:t>
            </a:fld>
            <a:endParaRPr lang="en-US"/>
          </a:p>
        </p:txBody>
      </p:sp>
    </p:spTree>
    <p:extLst>
      <p:ext uri="{BB962C8B-B14F-4D97-AF65-F5344CB8AC3E}">
        <p14:creationId xmlns:p14="http://schemas.microsoft.com/office/powerpoint/2010/main" val="3213300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4F5D4-3FC1-DE97-8608-E585676D1380}"/>
              </a:ext>
            </a:extLst>
          </p:cNvPr>
          <p:cNvSpPr>
            <a:spLocks noGrp="1"/>
          </p:cNvSpPr>
          <p:nvPr>
            <p:ph type="title"/>
          </p:nvPr>
        </p:nvSpPr>
        <p:spPr/>
        <p:txBody>
          <a:bodyPr/>
          <a:lstStyle/>
          <a:p>
            <a:pPr algn="ctr"/>
            <a:r>
              <a:rPr lang="en-US" dirty="0"/>
              <a:t>ASAPH’S COMPLAINTS</a:t>
            </a:r>
          </a:p>
        </p:txBody>
      </p:sp>
      <p:sp>
        <p:nvSpPr>
          <p:cNvPr id="3" name="Content Placeholder 2">
            <a:extLst>
              <a:ext uri="{FF2B5EF4-FFF2-40B4-BE49-F238E27FC236}">
                <a16:creationId xmlns:a16="http://schemas.microsoft.com/office/drawing/2014/main" id="{22FB4C92-CDED-3EE2-F774-ACBFD2E56F8A}"/>
              </a:ext>
            </a:extLst>
          </p:cNvPr>
          <p:cNvSpPr>
            <a:spLocks noGrp="1"/>
          </p:cNvSpPr>
          <p:nvPr>
            <p:ph idx="1"/>
          </p:nvPr>
        </p:nvSpPr>
        <p:spPr/>
        <p:txBody>
          <a:bodyPr/>
          <a:lstStyle/>
          <a:p>
            <a:r>
              <a:rPr lang="en-US" b="1" dirty="0"/>
              <a:t>Psalm 73:4-5 (NIV) </a:t>
            </a:r>
            <a:br>
              <a:rPr lang="en-US" dirty="0"/>
            </a:br>
            <a:r>
              <a:rPr lang="en-US" baseline="30000" dirty="0"/>
              <a:t>4 </a:t>
            </a:r>
            <a:r>
              <a:rPr lang="en-US" dirty="0"/>
              <a:t> They have no struggles; their bodies are healthy and strong. </a:t>
            </a:r>
            <a:br>
              <a:rPr lang="en-US" dirty="0"/>
            </a:br>
            <a:r>
              <a:rPr lang="en-US" baseline="30000" dirty="0"/>
              <a:t>5 </a:t>
            </a:r>
            <a:r>
              <a:rPr lang="en-US" dirty="0"/>
              <a:t> They are free from the burdens common to man; they are not plagued by human ills. </a:t>
            </a:r>
          </a:p>
          <a:p>
            <a:r>
              <a:rPr lang="en-US" dirty="0"/>
              <a:t>THE WICKED DON’T SEEM TO GO THROUGH TRIALS AND TRIBULATIONS THAT PEOPLE GO THROUGH. </a:t>
            </a:r>
          </a:p>
          <a:p>
            <a:r>
              <a:rPr lang="en-US" dirty="0"/>
              <a:t>IF THEY DID, THEY MAY COME RUNNING TO GOD.</a:t>
            </a:r>
          </a:p>
          <a:p>
            <a:endParaRPr lang="en-US" dirty="0"/>
          </a:p>
        </p:txBody>
      </p:sp>
      <p:sp>
        <p:nvSpPr>
          <p:cNvPr id="4" name="Slide Number Placeholder 3"/>
          <p:cNvSpPr>
            <a:spLocks noGrp="1"/>
          </p:cNvSpPr>
          <p:nvPr>
            <p:ph type="sldNum" sz="quarter" idx="12"/>
          </p:nvPr>
        </p:nvSpPr>
        <p:spPr/>
        <p:txBody>
          <a:bodyPr/>
          <a:lstStyle/>
          <a:p>
            <a:fld id="{6216245D-AAD2-4962-8345-CCBDBEDBCC2A}" type="slidenum">
              <a:rPr lang="en-US" smtClean="0"/>
              <a:t>8</a:t>
            </a:fld>
            <a:endParaRPr lang="en-US"/>
          </a:p>
        </p:txBody>
      </p:sp>
    </p:spTree>
    <p:extLst>
      <p:ext uri="{BB962C8B-B14F-4D97-AF65-F5344CB8AC3E}">
        <p14:creationId xmlns:p14="http://schemas.microsoft.com/office/powerpoint/2010/main" val="2614223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E0F17-7468-3558-6A8E-EF76A209C9EE}"/>
              </a:ext>
            </a:extLst>
          </p:cNvPr>
          <p:cNvSpPr>
            <a:spLocks noGrp="1"/>
          </p:cNvSpPr>
          <p:nvPr>
            <p:ph type="title"/>
          </p:nvPr>
        </p:nvSpPr>
        <p:spPr/>
        <p:txBody>
          <a:bodyPr/>
          <a:lstStyle/>
          <a:p>
            <a:pPr algn="ctr"/>
            <a:r>
              <a:rPr lang="en-US" dirty="0"/>
              <a:t>ASAPH’S COMPLAINTS CONT.</a:t>
            </a:r>
          </a:p>
        </p:txBody>
      </p:sp>
      <p:sp>
        <p:nvSpPr>
          <p:cNvPr id="3" name="Content Placeholder 2">
            <a:extLst>
              <a:ext uri="{FF2B5EF4-FFF2-40B4-BE49-F238E27FC236}">
                <a16:creationId xmlns:a16="http://schemas.microsoft.com/office/drawing/2014/main" id="{C3D87F7D-5BF1-F24D-6247-762321F2CA02}"/>
              </a:ext>
            </a:extLst>
          </p:cNvPr>
          <p:cNvSpPr>
            <a:spLocks noGrp="1"/>
          </p:cNvSpPr>
          <p:nvPr>
            <p:ph idx="1"/>
          </p:nvPr>
        </p:nvSpPr>
        <p:spPr/>
        <p:txBody>
          <a:bodyPr/>
          <a:lstStyle/>
          <a:p>
            <a:r>
              <a:rPr lang="en-US" b="1" dirty="0"/>
              <a:t>Psalm 73:6-9 (NIV) </a:t>
            </a:r>
            <a:br>
              <a:rPr lang="en-US" dirty="0"/>
            </a:br>
            <a:r>
              <a:rPr lang="en-US" baseline="30000" dirty="0"/>
              <a:t>6 </a:t>
            </a:r>
            <a:r>
              <a:rPr lang="en-US" dirty="0"/>
              <a:t> Therefore pride is their necklace; they clothe themselves with violence. </a:t>
            </a:r>
            <a:br>
              <a:rPr lang="en-US" dirty="0"/>
            </a:br>
            <a:r>
              <a:rPr lang="en-US" baseline="30000" dirty="0"/>
              <a:t>7 </a:t>
            </a:r>
            <a:r>
              <a:rPr lang="en-US" dirty="0"/>
              <a:t> From their callous hearts comes iniquity; the evil conceits of their minds know no limits. </a:t>
            </a:r>
            <a:br>
              <a:rPr lang="en-US" dirty="0"/>
            </a:br>
            <a:r>
              <a:rPr lang="en-US" baseline="30000" dirty="0"/>
              <a:t>8 </a:t>
            </a:r>
            <a:r>
              <a:rPr lang="en-US" dirty="0"/>
              <a:t> They scoff and speak with malice; in their arrogance they threaten oppression. </a:t>
            </a:r>
            <a:br>
              <a:rPr lang="en-US" dirty="0"/>
            </a:br>
            <a:r>
              <a:rPr lang="en-US" baseline="30000" dirty="0"/>
              <a:t>9 </a:t>
            </a:r>
            <a:r>
              <a:rPr lang="en-US" dirty="0"/>
              <a:t> Their mouths lay claim to heaven, and their tongues take possession of the earth. </a:t>
            </a:r>
          </a:p>
          <a:p>
            <a:r>
              <a:rPr lang="en-US" dirty="0"/>
              <a:t>VS. 6-9 SPEAKS OF THEIR ATTITUDE</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6216245D-AAD2-4962-8345-CCBDBEDBCC2A}" type="slidenum">
              <a:rPr lang="en-US" smtClean="0"/>
              <a:t>9</a:t>
            </a:fld>
            <a:endParaRPr lang="en-US"/>
          </a:p>
        </p:txBody>
      </p:sp>
    </p:spTree>
    <p:extLst>
      <p:ext uri="{BB962C8B-B14F-4D97-AF65-F5344CB8AC3E}">
        <p14:creationId xmlns:p14="http://schemas.microsoft.com/office/powerpoint/2010/main" val="34475575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1237</TotalTime>
  <Words>1484</Words>
  <Application>Microsoft Macintosh PowerPoint</Application>
  <PresentationFormat>Widescreen</PresentationFormat>
  <Paragraphs>93</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Aptos</vt:lpstr>
      <vt:lpstr>Aptos Display</vt:lpstr>
      <vt:lpstr>Arial</vt:lpstr>
      <vt:lpstr>Calibri</vt:lpstr>
      <vt:lpstr>Office Theme</vt:lpstr>
      <vt:lpstr>IT JUST DOESN’T SEEM FAIR</vt:lpstr>
      <vt:lpstr>WHY DOES GOD ALLOW BAD THINGS TO HAPPEN TO GOOD PEOPLE?</vt:lpstr>
      <vt:lpstr>WHY DOES GOD ALLOW BAD THINGS…CONT.</vt:lpstr>
      <vt:lpstr>IT DOESN’T SEEM FAIR THAT GOOD THINGS HAPPEN TO BAD PEOPLE?</vt:lpstr>
      <vt:lpstr>WHO IS ASAPH?</vt:lpstr>
      <vt:lpstr>ASAPH’S STATEMENT ABOUT GOD.</vt:lpstr>
      <vt:lpstr>ASAPH’S CHANGE IN ATTITUDE</vt:lpstr>
      <vt:lpstr>ASAPH’S COMPLAINTS</vt:lpstr>
      <vt:lpstr>ASAPH’S COMPLAINTS CONT.</vt:lpstr>
      <vt:lpstr>ASAPH’S COMPLAINTS CONT.</vt:lpstr>
      <vt:lpstr>ASAPH’S COMPLAINT CONT.</vt:lpstr>
      <vt:lpstr>ASAPH’S FRUSTRATION  </vt:lpstr>
      <vt:lpstr>ASAPH GETS A NEW PERSPECTIVE</vt:lpstr>
      <vt:lpstr>THE DESTINY OF THE WICKED</vt:lpstr>
      <vt:lpstr>DESTINY OF THE WICKED CONT.</vt:lpstr>
      <vt:lpstr>ASAPH’S LEARNED A VALUABLE LESSON</vt:lpstr>
      <vt:lpstr>ASAPH’S LESSON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JUST DOESN’T SEEM FAIR</dc:title>
  <dc:creator>Stephen Evans</dc:creator>
  <cp:lastModifiedBy>Anthony Beck</cp:lastModifiedBy>
  <cp:revision>4</cp:revision>
  <cp:lastPrinted>2024-09-17T19:47:01Z</cp:lastPrinted>
  <dcterms:created xsi:type="dcterms:W3CDTF">2024-09-16T18:26:53Z</dcterms:created>
  <dcterms:modified xsi:type="dcterms:W3CDTF">2024-09-19T00:20:44Z</dcterms:modified>
</cp:coreProperties>
</file>