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74"/>
  </p:normalViewPr>
  <p:slideViewPr>
    <p:cSldViewPr snapToGrid="0">
      <p:cViewPr varScale="1">
        <p:scale>
          <a:sx n="124" d="100"/>
          <a:sy n="124" d="100"/>
        </p:scale>
        <p:origin x="3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A0B9-1EEC-218E-2FE0-450CEC9C4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D79115-B283-65CF-4DE1-112387F20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DE08C2-277F-0B49-7BDD-6D7F7C86CA69}"/>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38A8A8C7-0BB7-BB49-253B-F1150C6F5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C45AA-6B91-145E-E7BD-8A309C532A63}"/>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401137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2DFAE-883D-5F82-72AD-357174F2BA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F940EE-4D22-ACA2-5ED2-2C49CEC6ED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E2158-F2A8-3EA1-FE3E-E7D9CDC9821E}"/>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CDAF1613-1490-3C01-8385-4B09C2D0F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70A8D9-B6D0-2DF8-C941-C30A60B37069}"/>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322429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C2394-EDDE-A5A9-6363-B983FB2895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829A4B-6F41-17BA-97BA-3C37CF19D4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904F58-CE41-7482-3A36-24AB7CD9D209}"/>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6EE16CC2-CAF3-1341-F358-A0D4DF15E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36B01-25EC-39E8-0DF1-C8778FF429D9}"/>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308555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C9258-38F2-F31A-74C6-E913583B15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909BEA-441B-993A-F5B8-4B4C26E0CC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5D400-298E-1E3D-12EF-031B11BA1E09}"/>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C41FD3D2-3CF9-BA68-B06C-AF87328B6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1504D-F410-A6D9-9FC4-AF5485AF2DE2}"/>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261344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62754-CD9B-AF4C-2735-F9A7C3E057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B2B98-F440-7435-7AF9-6F148769B8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0EE9E9-972E-C234-D145-8161050E2F7D}"/>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C4CDD22A-9FA8-7FD4-7420-EAF58403DE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0B103C-F51C-2297-259A-1AC587537048}"/>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217999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30054-2D61-370A-DBD7-3D14F31886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B2DC2-CFBD-0A03-B23F-B23440A2D1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8151D8-F4D0-A210-363A-3EF0CD4C35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4F4A53-EF55-7257-8CB0-8920B68413B0}"/>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6" name="Footer Placeholder 5">
            <a:extLst>
              <a:ext uri="{FF2B5EF4-FFF2-40B4-BE49-F238E27FC236}">
                <a16:creationId xmlns:a16="http://schemas.microsoft.com/office/drawing/2014/main" id="{4BAAA29C-3472-0D9D-000E-ADBE4C9947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836C39-56E8-4B0E-EF04-876225FC459C}"/>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171328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FF5EE-A616-E9EC-421A-1548560837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191827-BE73-6C4B-6179-DDBDE51C91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36FDF7-4106-DA8B-ADF3-DB71B66131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129C2E-7C5A-FDC2-E9C6-892B558B6B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9C54AE-6DC5-ED3E-1132-BA99AAD1D7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5B307C-F75B-9D3C-FF80-A887BABF5AFB}"/>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8" name="Footer Placeholder 7">
            <a:extLst>
              <a:ext uri="{FF2B5EF4-FFF2-40B4-BE49-F238E27FC236}">
                <a16:creationId xmlns:a16="http://schemas.microsoft.com/office/drawing/2014/main" id="{30936C84-B1F8-5064-B87D-B5F52A24B8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D76F15-4704-CDB0-2ECC-5D036CDD32D2}"/>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1252305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F936F-B460-AD1F-FFE8-7379A3C661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A28C68-9679-EC3E-A38C-50EDE88E7124}"/>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4" name="Footer Placeholder 3">
            <a:extLst>
              <a:ext uri="{FF2B5EF4-FFF2-40B4-BE49-F238E27FC236}">
                <a16:creationId xmlns:a16="http://schemas.microsoft.com/office/drawing/2014/main" id="{CA528410-C7B6-B7E8-D09A-D84990485A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BA62DF-6B01-6269-6D10-E84461D63248}"/>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61387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092D14-7538-B86E-7CB4-A925F8838399}"/>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3" name="Footer Placeholder 2">
            <a:extLst>
              <a:ext uri="{FF2B5EF4-FFF2-40B4-BE49-F238E27FC236}">
                <a16:creationId xmlns:a16="http://schemas.microsoft.com/office/drawing/2014/main" id="{28C89840-F390-48F5-A5F9-93F314776D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8A5614-E074-DFDC-BF08-AF1EAE7AAA77}"/>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4176648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C67F-ADE0-CB0B-B672-8357800536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3D9946-AD73-C777-C97F-246B7A589E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DEC5CA-72E4-C9CF-22BD-A8CD83BD43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2EA81B-D57F-5983-E33F-2BBF22853354}"/>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6" name="Footer Placeholder 5">
            <a:extLst>
              <a:ext uri="{FF2B5EF4-FFF2-40B4-BE49-F238E27FC236}">
                <a16:creationId xmlns:a16="http://schemas.microsoft.com/office/drawing/2014/main" id="{D355D18B-07B1-6DDD-9F91-5B8F931171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C01677-8A47-288E-A781-0D23C805F5FA}"/>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323922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C2A06-B067-7C0D-61FC-1BE70BE485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D325CD-02BB-048B-9E70-625D1FA0FF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7D228F-EFE1-8759-81A6-7A6A45B1D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408F55-D5E9-3F82-03E6-B04F2845EBA0}"/>
              </a:ext>
            </a:extLst>
          </p:cNvPr>
          <p:cNvSpPr>
            <a:spLocks noGrp="1"/>
          </p:cNvSpPr>
          <p:nvPr>
            <p:ph type="dt" sz="half" idx="10"/>
          </p:nvPr>
        </p:nvSpPr>
        <p:spPr/>
        <p:txBody>
          <a:bodyPr/>
          <a:lstStyle/>
          <a:p>
            <a:fld id="{0FC802C2-5383-4381-8689-CD58DE2D0633}" type="datetimeFigureOut">
              <a:rPr lang="en-US" smtClean="0"/>
              <a:t>10/4/24</a:t>
            </a:fld>
            <a:endParaRPr lang="en-US"/>
          </a:p>
        </p:txBody>
      </p:sp>
      <p:sp>
        <p:nvSpPr>
          <p:cNvPr id="6" name="Footer Placeholder 5">
            <a:extLst>
              <a:ext uri="{FF2B5EF4-FFF2-40B4-BE49-F238E27FC236}">
                <a16:creationId xmlns:a16="http://schemas.microsoft.com/office/drawing/2014/main" id="{3713F836-EB43-3A8E-2777-B9278A6ED6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724473-0C58-1033-D8F4-18FD46297ACD}"/>
              </a:ext>
            </a:extLst>
          </p:cNvPr>
          <p:cNvSpPr>
            <a:spLocks noGrp="1"/>
          </p:cNvSpPr>
          <p:nvPr>
            <p:ph type="sldNum" sz="quarter" idx="12"/>
          </p:nvPr>
        </p:nvSpPr>
        <p:spPr/>
        <p:txBody>
          <a:bodyPr/>
          <a:lstStyle/>
          <a:p>
            <a:fld id="{35EE6AFC-35E6-41F8-A452-74AF849235CE}" type="slidenum">
              <a:rPr lang="en-US" smtClean="0"/>
              <a:t>‹#›</a:t>
            </a:fld>
            <a:endParaRPr lang="en-US"/>
          </a:p>
        </p:txBody>
      </p:sp>
    </p:spTree>
    <p:extLst>
      <p:ext uri="{BB962C8B-B14F-4D97-AF65-F5344CB8AC3E}">
        <p14:creationId xmlns:p14="http://schemas.microsoft.com/office/powerpoint/2010/main" val="1317255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2CD69-EB57-7F43-C4D9-999012CFFE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C616A7-3B0F-A4B9-5C75-D0141B4A70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FB6B99-20A5-CFEF-2940-CFDD890557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C802C2-5383-4381-8689-CD58DE2D0633}" type="datetimeFigureOut">
              <a:rPr lang="en-US" smtClean="0"/>
              <a:t>10/4/24</a:t>
            </a:fld>
            <a:endParaRPr lang="en-US"/>
          </a:p>
        </p:txBody>
      </p:sp>
      <p:sp>
        <p:nvSpPr>
          <p:cNvPr id="5" name="Footer Placeholder 4">
            <a:extLst>
              <a:ext uri="{FF2B5EF4-FFF2-40B4-BE49-F238E27FC236}">
                <a16:creationId xmlns:a16="http://schemas.microsoft.com/office/drawing/2014/main" id="{ACA002D2-6803-239B-B057-057C55C56C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44F4D15-7956-B0B6-C87D-9B9F42AEFA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EE6AFC-35E6-41F8-A452-74AF849235CE}" type="slidenum">
              <a:rPr lang="en-US" smtClean="0"/>
              <a:t>‹#›</a:t>
            </a:fld>
            <a:endParaRPr lang="en-US"/>
          </a:p>
        </p:txBody>
      </p:sp>
    </p:spTree>
    <p:extLst>
      <p:ext uri="{BB962C8B-B14F-4D97-AF65-F5344CB8AC3E}">
        <p14:creationId xmlns:p14="http://schemas.microsoft.com/office/powerpoint/2010/main" val="186459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F4F5-C836-2BB4-2594-8FF97E216636}"/>
              </a:ext>
            </a:extLst>
          </p:cNvPr>
          <p:cNvSpPr>
            <a:spLocks noGrp="1"/>
          </p:cNvSpPr>
          <p:nvPr>
            <p:ph type="ctrTitle"/>
          </p:nvPr>
        </p:nvSpPr>
        <p:spPr/>
        <p:txBody>
          <a:bodyPr>
            <a:normAutofit fontScale="90000"/>
          </a:bodyPr>
          <a:lstStyle/>
          <a:p>
            <a:r>
              <a:rPr lang="en-US" dirty="0"/>
              <a:t>A STUDY OF HEBREWS 9:27-28</a:t>
            </a:r>
            <a:br>
              <a:rPr lang="en-US" dirty="0"/>
            </a:br>
            <a:endParaRPr lang="en-US" dirty="0"/>
          </a:p>
        </p:txBody>
      </p:sp>
      <p:sp>
        <p:nvSpPr>
          <p:cNvPr id="3" name="Subtitle 2">
            <a:extLst>
              <a:ext uri="{FF2B5EF4-FFF2-40B4-BE49-F238E27FC236}">
                <a16:creationId xmlns:a16="http://schemas.microsoft.com/office/drawing/2014/main" id="{93AA53F2-9AD7-86AC-09EC-B2FEB28DE410}"/>
              </a:ext>
            </a:extLst>
          </p:cNvPr>
          <p:cNvSpPr>
            <a:spLocks noGrp="1"/>
          </p:cNvSpPr>
          <p:nvPr>
            <p:ph type="subTitle" idx="1"/>
          </p:nvPr>
        </p:nvSpPr>
        <p:spPr/>
        <p:txBody>
          <a:bodyPr/>
          <a:lstStyle/>
          <a:p>
            <a:r>
              <a:rPr lang="en-US" dirty="0"/>
              <a:t> THINGS TO KNOW ABOUT DEATH</a:t>
            </a:r>
          </a:p>
          <a:p>
            <a:r>
              <a:rPr lang="en-US" dirty="0"/>
              <a:t>MINISTER STEPHEN EVANS</a:t>
            </a:r>
          </a:p>
          <a:p>
            <a:r>
              <a:rPr lang="en-US" dirty="0"/>
              <a:t>MT. ZION MISSIONARY BAPTIST CHURCH, GLENDALE</a:t>
            </a:r>
          </a:p>
        </p:txBody>
      </p:sp>
    </p:spTree>
    <p:extLst>
      <p:ext uri="{BB962C8B-B14F-4D97-AF65-F5344CB8AC3E}">
        <p14:creationId xmlns:p14="http://schemas.microsoft.com/office/powerpoint/2010/main" val="427993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BBB35-4159-AA12-EA42-A1CD8937046E}"/>
              </a:ext>
            </a:extLst>
          </p:cNvPr>
          <p:cNvSpPr>
            <a:spLocks noGrp="1"/>
          </p:cNvSpPr>
          <p:nvPr>
            <p:ph type="title"/>
          </p:nvPr>
        </p:nvSpPr>
        <p:spPr/>
        <p:txBody>
          <a:bodyPr/>
          <a:lstStyle/>
          <a:p>
            <a:pPr algn="ctr"/>
            <a:r>
              <a:rPr lang="en-US" dirty="0"/>
              <a:t>THE BASIS OF GOD’S DECISION</a:t>
            </a:r>
          </a:p>
        </p:txBody>
      </p:sp>
      <p:sp>
        <p:nvSpPr>
          <p:cNvPr id="3" name="Content Placeholder 2">
            <a:extLst>
              <a:ext uri="{FF2B5EF4-FFF2-40B4-BE49-F238E27FC236}">
                <a16:creationId xmlns:a16="http://schemas.microsoft.com/office/drawing/2014/main" id="{932AECB7-3B74-7F54-9D4C-6B5546B2A676}"/>
              </a:ext>
            </a:extLst>
          </p:cNvPr>
          <p:cNvSpPr>
            <a:spLocks noGrp="1"/>
          </p:cNvSpPr>
          <p:nvPr>
            <p:ph idx="1"/>
          </p:nvPr>
        </p:nvSpPr>
        <p:spPr/>
        <p:txBody>
          <a:bodyPr/>
          <a:lstStyle/>
          <a:p>
            <a:r>
              <a:rPr lang="en-US" dirty="0"/>
              <a:t>GOD’S DECISION IS NOT GOING TO BE BASED ON:</a:t>
            </a:r>
          </a:p>
          <a:p>
            <a:r>
              <a:rPr lang="en-US" dirty="0"/>
              <a:t>WHAT YOU LOOK LIKE.</a:t>
            </a:r>
          </a:p>
          <a:p>
            <a:r>
              <a:rPr lang="en-US" dirty="0"/>
              <a:t>HOW NICE YOU ARE OR HOW MANY GOOD DEEDS YOU HAVE DONE.</a:t>
            </a:r>
          </a:p>
          <a:p>
            <a:r>
              <a:rPr lang="en-US" dirty="0"/>
              <a:t>WHAT SOCIAL ORGANIZATION YOU BELONG TO.</a:t>
            </a:r>
          </a:p>
          <a:p>
            <a:r>
              <a:rPr lang="en-US" dirty="0"/>
              <a:t>WHAT CHURCH YOU GO TO.</a:t>
            </a:r>
          </a:p>
          <a:p>
            <a:r>
              <a:rPr lang="en-US" dirty="0"/>
              <a:t>HOW RELIGIOUS YOU ARE.  (LUKE 18:9-14)</a:t>
            </a:r>
          </a:p>
        </p:txBody>
      </p:sp>
    </p:spTree>
    <p:extLst>
      <p:ext uri="{BB962C8B-B14F-4D97-AF65-F5344CB8AC3E}">
        <p14:creationId xmlns:p14="http://schemas.microsoft.com/office/powerpoint/2010/main" val="224251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1C37-91BB-0164-915B-4B935D657F95}"/>
              </a:ext>
            </a:extLst>
          </p:cNvPr>
          <p:cNvSpPr>
            <a:spLocks noGrp="1"/>
          </p:cNvSpPr>
          <p:nvPr>
            <p:ph type="title"/>
          </p:nvPr>
        </p:nvSpPr>
        <p:spPr/>
        <p:txBody>
          <a:bodyPr/>
          <a:lstStyle/>
          <a:p>
            <a:pPr algn="ctr"/>
            <a:r>
              <a:rPr lang="en-US" dirty="0"/>
              <a:t>THE BASIS OF GOD’S DECISION</a:t>
            </a:r>
          </a:p>
        </p:txBody>
      </p:sp>
      <p:sp>
        <p:nvSpPr>
          <p:cNvPr id="3" name="Content Placeholder 2">
            <a:extLst>
              <a:ext uri="{FF2B5EF4-FFF2-40B4-BE49-F238E27FC236}">
                <a16:creationId xmlns:a16="http://schemas.microsoft.com/office/drawing/2014/main" id="{9F9D8553-DB1B-F34F-F49E-4F59B4D5CB0E}"/>
              </a:ext>
            </a:extLst>
          </p:cNvPr>
          <p:cNvSpPr>
            <a:spLocks noGrp="1"/>
          </p:cNvSpPr>
          <p:nvPr>
            <p:ph idx="1"/>
          </p:nvPr>
        </p:nvSpPr>
        <p:spPr/>
        <p:txBody>
          <a:bodyPr/>
          <a:lstStyle/>
          <a:p>
            <a:r>
              <a:rPr lang="en-US" b="1" dirty="0"/>
              <a:t>GOD IS GOING TO MAKE HIS DECISION ABOUT YOUR PLACE IN ETERNITY BASED ON THE DECISION YOU MADE ABOUT JESUS WHILE YOU ARE ALIVE.</a:t>
            </a:r>
          </a:p>
          <a:p>
            <a:r>
              <a:rPr lang="en-US" dirty="0"/>
              <a:t>OUR DECISION ABOUT JESUS IS SO IMPORTANT BECAUSE WE ARE SINNERS!!!</a:t>
            </a:r>
          </a:p>
          <a:p>
            <a:r>
              <a:rPr lang="en-US" dirty="0"/>
              <a:t>ROMANS 3:23</a:t>
            </a:r>
          </a:p>
          <a:p>
            <a:r>
              <a:rPr lang="en-US" dirty="0"/>
              <a:t>ROMANS 3:10</a:t>
            </a:r>
          </a:p>
          <a:p>
            <a:r>
              <a:rPr lang="en-US" dirty="0"/>
              <a:t>PSALM 51:5</a:t>
            </a:r>
          </a:p>
          <a:p>
            <a:r>
              <a:rPr lang="en-US" dirty="0"/>
              <a:t>ROMANS 6:23</a:t>
            </a:r>
          </a:p>
          <a:p>
            <a:endParaRPr lang="en-US" dirty="0"/>
          </a:p>
          <a:p>
            <a:endParaRPr lang="en-US" dirty="0"/>
          </a:p>
        </p:txBody>
      </p:sp>
    </p:spTree>
    <p:extLst>
      <p:ext uri="{BB962C8B-B14F-4D97-AF65-F5344CB8AC3E}">
        <p14:creationId xmlns:p14="http://schemas.microsoft.com/office/powerpoint/2010/main" val="137866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68FE-78DC-03F1-BFC0-5A497F20BED7}"/>
              </a:ext>
            </a:extLst>
          </p:cNvPr>
          <p:cNvSpPr>
            <a:spLocks noGrp="1"/>
          </p:cNvSpPr>
          <p:nvPr>
            <p:ph type="title"/>
          </p:nvPr>
        </p:nvSpPr>
        <p:spPr/>
        <p:txBody>
          <a:bodyPr/>
          <a:lstStyle/>
          <a:p>
            <a:pPr algn="ctr"/>
            <a:r>
              <a:rPr lang="en-US" dirty="0"/>
              <a:t>THE GOOD NEWS</a:t>
            </a:r>
          </a:p>
        </p:txBody>
      </p:sp>
      <p:sp>
        <p:nvSpPr>
          <p:cNvPr id="3" name="Content Placeholder 2">
            <a:extLst>
              <a:ext uri="{FF2B5EF4-FFF2-40B4-BE49-F238E27FC236}">
                <a16:creationId xmlns:a16="http://schemas.microsoft.com/office/drawing/2014/main" id="{4BC7C340-6FA2-7B76-D83F-5E4EFF8DCD6B}"/>
              </a:ext>
            </a:extLst>
          </p:cNvPr>
          <p:cNvSpPr>
            <a:spLocks noGrp="1"/>
          </p:cNvSpPr>
          <p:nvPr>
            <p:ph idx="1"/>
          </p:nvPr>
        </p:nvSpPr>
        <p:spPr/>
        <p:txBody>
          <a:bodyPr>
            <a:normAutofit fontScale="92500" lnSpcReduction="20000"/>
          </a:bodyPr>
          <a:lstStyle/>
          <a:p>
            <a:r>
              <a:rPr lang="en-US" b="1" dirty="0"/>
              <a:t>28 “SO CHRIST WAS ONCE OFFERED TO BEAR THE SINS OF MANY…”</a:t>
            </a:r>
          </a:p>
          <a:p>
            <a:r>
              <a:rPr lang="en-US" dirty="0"/>
              <a:t>GOD SENT JESUS AS THE ANSWER TO OUR SIN PROBLEM.  OVER 2000 AGO JESUS WAS CRUCIFIED ON A CROSS TO PAY FOR OUR SINS.</a:t>
            </a:r>
          </a:p>
          <a:p>
            <a:r>
              <a:rPr lang="en-US" dirty="0"/>
              <a:t>JOHN 3:16</a:t>
            </a:r>
          </a:p>
          <a:p>
            <a:r>
              <a:rPr lang="en-US" dirty="0"/>
              <a:t>ACTS 4:12</a:t>
            </a:r>
          </a:p>
          <a:p>
            <a:r>
              <a:rPr lang="en-US" dirty="0"/>
              <a:t>JOHN 14:6</a:t>
            </a:r>
          </a:p>
          <a:p>
            <a:r>
              <a:rPr lang="en-US" dirty="0"/>
              <a:t>1 JOHN 2:2</a:t>
            </a:r>
          </a:p>
          <a:p>
            <a:r>
              <a:rPr lang="en-US" dirty="0"/>
              <a:t>1 JOHN 5:11-12</a:t>
            </a:r>
          </a:p>
          <a:p>
            <a:r>
              <a:rPr lang="en-US" dirty="0"/>
              <a:t>HEBREWS 7:27</a:t>
            </a:r>
          </a:p>
          <a:p>
            <a:endParaRPr lang="en-US" dirty="0"/>
          </a:p>
        </p:txBody>
      </p:sp>
    </p:spTree>
    <p:extLst>
      <p:ext uri="{BB962C8B-B14F-4D97-AF65-F5344CB8AC3E}">
        <p14:creationId xmlns:p14="http://schemas.microsoft.com/office/powerpoint/2010/main" val="1482112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DACB6-F19D-08CB-6B6E-B265E20BBE8E}"/>
              </a:ext>
            </a:extLst>
          </p:cNvPr>
          <p:cNvSpPr>
            <a:spLocks noGrp="1"/>
          </p:cNvSpPr>
          <p:nvPr>
            <p:ph type="title"/>
          </p:nvPr>
        </p:nvSpPr>
        <p:spPr/>
        <p:txBody>
          <a:bodyPr/>
          <a:lstStyle/>
          <a:p>
            <a:pPr algn="ctr"/>
            <a:r>
              <a:rPr lang="en-US" dirty="0"/>
              <a:t>THE GOOD NEWS CONT.</a:t>
            </a:r>
          </a:p>
        </p:txBody>
      </p:sp>
      <p:sp>
        <p:nvSpPr>
          <p:cNvPr id="3" name="Content Placeholder 2">
            <a:extLst>
              <a:ext uri="{FF2B5EF4-FFF2-40B4-BE49-F238E27FC236}">
                <a16:creationId xmlns:a16="http://schemas.microsoft.com/office/drawing/2014/main" id="{9C30F2F0-2D3F-327C-0141-9B15CFC3DCE4}"/>
              </a:ext>
            </a:extLst>
          </p:cNvPr>
          <p:cNvSpPr>
            <a:spLocks noGrp="1"/>
          </p:cNvSpPr>
          <p:nvPr>
            <p:ph idx="1"/>
          </p:nvPr>
        </p:nvSpPr>
        <p:spPr/>
        <p:txBody>
          <a:bodyPr>
            <a:normAutofit fontScale="92500"/>
          </a:bodyPr>
          <a:lstStyle/>
          <a:p>
            <a:r>
              <a:rPr lang="en-US" dirty="0"/>
              <a:t>JESUS PAID THE PRICE FOR SIN BUT </a:t>
            </a:r>
            <a:r>
              <a:rPr lang="en-US" b="1" dirty="0"/>
              <a:t>YOU</a:t>
            </a:r>
            <a:r>
              <a:rPr lang="en-US" dirty="0"/>
              <a:t> STILL HAVE TO MAKE A DECISION.</a:t>
            </a:r>
          </a:p>
          <a:p>
            <a:r>
              <a:rPr lang="en-US" dirty="0"/>
              <a:t>ROMANS 10:9 PUTS IT THIS WAY.</a:t>
            </a:r>
          </a:p>
          <a:p>
            <a:r>
              <a:rPr lang="en-US" dirty="0"/>
              <a:t>YOU MUST “</a:t>
            </a:r>
            <a:r>
              <a:rPr lang="en-US" b="1" dirty="0"/>
              <a:t>CONFESS WITH YOUR MOUTH THE LORD JESUS…”</a:t>
            </a:r>
          </a:p>
          <a:p>
            <a:r>
              <a:rPr lang="en-US" dirty="0"/>
              <a:t>CONFESS- “TO SAY THE SAME THING AS,” “TO AGREE WITH”</a:t>
            </a:r>
          </a:p>
          <a:p>
            <a:r>
              <a:rPr lang="en-US" dirty="0"/>
              <a:t>YOU MUST SAY THE SAME THING OR AGREE WITH GOD THAT JESUS IS LORD.</a:t>
            </a:r>
          </a:p>
          <a:p>
            <a:r>
              <a:rPr lang="en-US" dirty="0"/>
              <a:t>LORD – “SUPREME IN AUTHORITY,” “CONTROLLER,” “MASTER”</a:t>
            </a:r>
          </a:p>
        </p:txBody>
      </p:sp>
    </p:spTree>
    <p:extLst>
      <p:ext uri="{BB962C8B-B14F-4D97-AF65-F5344CB8AC3E}">
        <p14:creationId xmlns:p14="http://schemas.microsoft.com/office/powerpoint/2010/main" val="329863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7023B-84D8-9040-B811-999244B78B51}"/>
              </a:ext>
            </a:extLst>
          </p:cNvPr>
          <p:cNvSpPr>
            <a:spLocks noGrp="1"/>
          </p:cNvSpPr>
          <p:nvPr>
            <p:ph type="title"/>
          </p:nvPr>
        </p:nvSpPr>
        <p:spPr/>
        <p:txBody>
          <a:bodyPr/>
          <a:lstStyle/>
          <a:p>
            <a:pPr algn="ctr"/>
            <a:r>
              <a:rPr lang="en-US" dirty="0"/>
              <a:t>GOOD NEWS CONT.</a:t>
            </a:r>
          </a:p>
        </p:txBody>
      </p:sp>
      <p:sp>
        <p:nvSpPr>
          <p:cNvPr id="3" name="Content Placeholder 2">
            <a:extLst>
              <a:ext uri="{FF2B5EF4-FFF2-40B4-BE49-F238E27FC236}">
                <a16:creationId xmlns:a16="http://schemas.microsoft.com/office/drawing/2014/main" id="{D2E76C1B-D3F5-2D1F-9842-69275C945AC0}"/>
              </a:ext>
            </a:extLst>
          </p:cNvPr>
          <p:cNvSpPr>
            <a:spLocks noGrp="1"/>
          </p:cNvSpPr>
          <p:nvPr>
            <p:ph idx="1"/>
          </p:nvPr>
        </p:nvSpPr>
        <p:spPr/>
        <p:txBody>
          <a:bodyPr>
            <a:normAutofit fontScale="92500"/>
          </a:bodyPr>
          <a:lstStyle/>
          <a:p>
            <a:r>
              <a:rPr lang="en-US" dirty="0"/>
              <a:t>“…AND SHALT BELIEVE IN THINE HEART THAT GOD HATH RAISED HIM FROM THE DEAD, THOUGH SHALT BE SAVED.”</a:t>
            </a:r>
          </a:p>
          <a:p>
            <a:r>
              <a:rPr lang="en-US" dirty="0"/>
              <a:t>BELIEVE – “TO HAVE FAITH IN,” “TO BE PERSUADED OF SOMETHING,” “TO THINK TO BE TRUE,” “TO HAVE THE UTMOST CONFIDENCE IN.”</a:t>
            </a:r>
          </a:p>
          <a:p>
            <a:r>
              <a:rPr lang="en-US" dirty="0"/>
              <a:t>ROMAN 4:25</a:t>
            </a:r>
          </a:p>
          <a:p>
            <a:r>
              <a:rPr lang="en-US" dirty="0"/>
              <a:t>1 CORINTHIANS 15:14-19</a:t>
            </a:r>
          </a:p>
          <a:p>
            <a:r>
              <a:rPr lang="en-US" dirty="0"/>
              <a:t>SAVED – “TO SAVE,” “TO DELIVER,” “TO PRESERVE FROM DANGER, LOSS OR DESTRUCTION,” DELIVERED FROM THE PENALTY OF SIN.”</a:t>
            </a:r>
          </a:p>
        </p:txBody>
      </p:sp>
    </p:spTree>
    <p:extLst>
      <p:ext uri="{BB962C8B-B14F-4D97-AF65-F5344CB8AC3E}">
        <p14:creationId xmlns:p14="http://schemas.microsoft.com/office/powerpoint/2010/main" val="375596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8869F-50BF-4F52-599B-3231866F70A6}"/>
              </a:ext>
            </a:extLst>
          </p:cNvPr>
          <p:cNvSpPr>
            <a:spLocks noGrp="1"/>
          </p:cNvSpPr>
          <p:nvPr>
            <p:ph type="title"/>
          </p:nvPr>
        </p:nvSpPr>
        <p:spPr/>
        <p:txBody>
          <a:bodyPr/>
          <a:lstStyle/>
          <a:p>
            <a:pPr algn="ctr"/>
            <a:r>
              <a:rPr lang="en-US" dirty="0"/>
              <a:t>JESUS IS COMING BACK</a:t>
            </a:r>
          </a:p>
        </p:txBody>
      </p:sp>
      <p:sp>
        <p:nvSpPr>
          <p:cNvPr id="3" name="Content Placeholder 2">
            <a:extLst>
              <a:ext uri="{FF2B5EF4-FFF2-40B4-BE49-F238E27FC236}">
                <a16:creationId xmlns:a16="http://schemas.microsoft.com/office/drawing/2014/main" id="{53DBDD36-C6BD-A56D-87B6-0326A4D28041}"/>
              </a:ext>
            </a:extLst>
          </p:cNvPr>
          <p:cNvSpPr>
            <a:spLocks noGrp="1"/>
          </p:cNvSpPr>
          <p:nvPr>
            <p:ph idx="1"/>
          </p:nvPr>
        </p:nvSpPr>
        <p:spPr/>
        <p:txBody>
          <a:bodyPr/>
          <a:lstStyle/>
          <a:p>
            <a:r>
              <a:rPr lang="en-US" b="1" dirty="0"/>
              <a:t>28“…AND UNTO THEM THAT LOOK FOR HIM SHALL HE APPEAR THE SECOND TIME WITHOUT SIN UNTO SALVATION”.</a:t>
            </a:r>
          </a:p>
          <a:p>
            <a:r>
              <a:rPr lang="en-US" dirty="0"/>
              <a:t>JESUS IS COMING AGAIN.  </a:t>
            </a:r>
          </a:p>
          <a:p>
            <a:r>
              <a:rPr lang="en-US" dirty="0"/>
              <a:t>NOT TO BEAR THE BURDEN OF OUR SINS BUT HE’S COMING AS SAVIOUR TO RESCUE US FROM THE VERY PRESENCE OF </a:t>
            </a:r>
            <a:r>
              <a:rPr lang="en-US"/>
              <a:t>SIN.</a:t>
            </a:r>
          </a:p>
          <a:p>
            <a:endParaRPr lang="en-US" dirty="0"/>
          </a:p>
          <a:p>
            <a:pPr marL="0" indent="0">
              <a:buNone/>
            </a:pPr>
            <a:r>
              <a:rPr lang="en-US" dirty="0"/>
              <a:t> </a:t>
            </a:r>
          </a:p>
        </p:txBody>
      </p:sp>
    </p:spTree>
    <p:extLst>
      <p:ext uri="{BB962C8B-B14F-4D97-AF65-F5344CB8AC3E}">
        <p14:creationId xmlns:p14="http://schemas.microsoft.com/office/powerpoint/2010/main" val="3048338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22E52-938B-7116-AC95-2482A3EC6D74}"/>
              </a:ext>
            </a:extLst>
          </p:cNvPr>
          <p:cNvSpPr>
            <a:spLocks noGrp="1"/>
          </p:cNvSpPr>
          <p:nvPr>
            <p:ph type="title"/>
          </p:nvPr>
        </p:nvSpPr>
        <p:spPr/>
        <p:txBody>
          <a:bodyPr/>
          <a:lstStyle/>
          <a:p>
            <a:pPr algn="ctr"/>
            <a:r>
              <a:rPr lang="en-US" dirty="0"/>
              <a:t>FACTS</a:t>
            </a:r>
          </a:p>
        </p:txBody>
      </p:sp>
      <p:sp>
        <p:nvSpPr>
          <p:cNvPr id="3" name="Content Placeholder 2">
            <a:extLst>
              <a:ext uri="{FF2B5EF4-FFF2-40B4-BE49-F238E27FC236}">
                <a16:creationId xmlns:a16="http://schemas.microsoft.com/office/drawing/2014/main" id="{80456E37-9BE0-483A-C517-4B7B64D4D705}"/>
              </a:ext>
            </a:extLst>
          </p:cNvPr>
          <p:cNvSpPr>
            <a:spLocks noGrp="1"/>
          </p:cNvSpPr>
          <p:nvPr>
            <p:ph idx="1"/>
          </p:nvPr>
        </p:nvSpPr>
        <p:spPr/>
        <p:txBody>
          <a:bodyPr>
            <a:normAutofit lnSpcReduction="10000"/>
          </a:bodyPr>
          <a:lstStyle/>
          <a:p>
            <a:r>
              <a:rPr lang="en-US" dirty="0"/>
              <a:t>DEATH IS A MYSTERY.</a:t>
            </a:r>
          </a:p>
          <a:p>
            <a:r>
              <a:rPr lang="en-US" dirty="0"/>
              <a:t>DEATH IS NEVER EASY TO UNDERSTAND.</a:t>
            </a:r>
          </a:p>
          <a:p>
            <a:r>
              <a:rPr lang="en-US" dirty="0"/>
              <a:t>SOMETIMES WE CAN EXPECT DEATH IS COMING SOON BECAUSE OF AGE OR TERMINAL ILLNESS.</a:t>
            </a:r>
          </a:p>
          <a:p>
            <a:r>
              <a:rPr lang="en-US" dirty="0"/>
              <a:t>IT’S THOSE TIMES WHEN A PERSON HAS THEIR DAY/WEEK PLANNED WITH APPOINTMENTS, MEETINGS AND EVENTS THAT THEY WILL NEVER MAKE BECAUSE ONE SECOND THEY’RE ALIVE AND THE NEXT SECOND THEY’RE NOT.</a:t>
            </a:r>
          </a:p>
          <a:p>
            <a:r>
              <a:rPr lang="en-US" dirty="0"/>
              <a:t>IT’S THOSE TIMES WE SEARCH FOR ANSWERS.</a:t>
            </a:r>
          </a:p>
        </p:txBody>
      </p:sp>
    </p:spTree>
    <p:extLst>
      <p:ext uri="{BB962C8B-B14F-4D97-AF65-F5344CB8AC3E}">
        <p14:creationId xmlns:p14="http://schemas.microsoft.com/office/powerpoint/2010/main" val="92531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761EC-EA25-F72E-A4AD-CF42BDDFEB88}"/>
              </a:ext>
            </a:extLst>
          </p:cNvPr>
          <p:cNvSpPr>
            <a:spLocks noGrp="1"/>
          </p:cNvSpPr>
          <p:nvPr>
            <p:ph type="title"/>
          </p:nvPr>
        </p:nvSpPr>
        <p:spPr/>
        <p:txBody>
          <a:bodyPr/>
          <a:lstStyle/>
          <a:p>
            <a:pPr algn="ctr"/>
            <a:r>
              <a:rPr lang="en-US" dirty="0"/>
              <a:t>SEARCHING FOR ANSWERS</a:t>
            </a:r>
          </a:p>
        </p:txBody>
      </p:sp>
      <p:sp>
        <p:nvSpPr>
          <p:cNvPr id="3" name="Content Placeholder 2">
            <a:extLst>
              <a:ext uri="{FF2B5EF4-FFF2-40B4-BE49-F238E27FC236}">
                <a16:creationId xmlns:a16="http://schemas.microsoft.com/office/drawing/2014/main" id="{4F0E20A4-3412-C3A7-1363-5F1BA754DC86}"/>
              </a:ext>
            </a:extLst>
          </p:cNvPr>
          <p:cNvSpPr>
            <a:spLocks noGrp="1"/>
          </p:cNvSpPr>
          <p:nvPr>
            <p:ph idx="1"/>
          </p:nvPr>
        </p:nvSpPr>
        <p:spPr/>
        <p:txBody>
          <a:bodyPr>
            <a:normAutofit/>
          </a:bodyPr>
          <a:lstStyle/>
          <a:p>
            <a:r>
              <a:rPr lang="en-US" dirty="0"/>
              <a:t>MANY OF US HAVE READ BOOKS OR SEARCHED THE INTERNET TRYING TO UNDERSTAND DEATH.</a:t>
            </a:r>
          </a:p>
          <a:p>
            <a:r>
              <a:rPr lang="en-US" dirty="0"/>
              <a:t>ROMAN PHILOSOPHER SENECA _ “DEATH IS THE WISH OF SOME,THE RELIEF OF MANY AND THE END OF ALL.”</a:t>
            </a:r>
          </a:p>
          <a:p>
            <a:r>
              <a:rPr lang="en-US" dirty="0"/>
              <a:t>GREEK PHILOSOPHER SOCRATES  - “THE HOUR OF DEPARTURE HAS ARRIVED AND WE GO OUR WAYS: I TO DIE AND YOU TO LIVE. WHICH IS BETTER? ONLY GOD KNOWS.”</a:t>
            </a:r>
          </a:p>
          <a:p>
            <a:r>
              <a:rPr lang="en-US" dirty="0"/>
              <a:t>SHAKESPEARE – “ALL THAT LIVE MUST DIE, PASSING THROUGH NATURE TO ETERNITY.”</a:t>
            </a:r>
          </a:p>
        </p:txBody>
      </p:sp>
    </p:spTree>
    <p:extLst>
      <p:ext uri="{BB962C8B-B14F-4D97-AF65-F5344CB8AC3E}">
        <p14:creationId xmlns:p14="http://schemas.microsoft.com/office/powerpoint/2010/main" val="261494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8A8CC-A239-A42B-D74E-FF6F0748733C}"/>
              </a:ext>
            </a:extLst>
          </p:cNvPr>
          <p:cNvSpPr>
            <a:spLocks noGrp="1"/>
          </p:cNvSpPr>
          <p:nvPr>
            <p:ph type="title"/>
          </p:nvPr>
        </p:nvSpPr>
        <p:spPr/>
        <p:txBody>
          <a:bodyPr/>
          <a:lstStyle/>
          <a:p>
            <a:pPr algn="ctr"/>
            <a:r>
              <a:rPr lang="en-US" dirty="0"/>
              <a:t>AFRICAN PROVERBS SPEAK ABOUT DEATH</a:t>
            </a:r>
          </a:p>
        </p:txBody>
      </p:sp>
      <p:sp>
        <p:nvSpPr>
          <p:cNvPr id="3" name="Content Placeholder 2">
            <a:extLst>
              <a:ext uri="{FF2B5EF4-FFF2-40B4-BE49-F238E27FC236}">
                <a16:creationId xmlns:a16="http://schemas.microsoft.com/office/drawing/2014/main" id="{0159D45C-DD88-A614-9FAA-F0ACC11CEE0E}"/>
              </a:ext>
            </a:extLst>
          </p:cNvPr>
          <p:cNvSpPr>
            <a:spLocks noGrp="1"/>
          </p:cNvSpPr>
          <p:nvPr>
            <p:ph idx="1"/>
          </p:nvPr>
        </p:nvSpPr>
        <p:spPr/>
        <p:txBody>
          <a:bodyPr>
            <a:normAutofit lnSpcReduction="10000"/>
          </a:bodyPr>
          <a:lstStyle/>
          <a:p>
            <a:r>
              <a:rPr lang="en-US" dirty="0"/>
              <a:t>“DEATH DOES NOT KNOCK ON THE DOOR.”</a:t>
            </a:r>
          </a:p>
          <a:p>
            <a:r>
              <a:rPr lang="en-US" dirty="0"/>
              <a:t>“DEATH IS LIKE A ROBE THAT EVERYONE HAS TO WEAR.”</a:t>
            </a:r>
          </a:p>
          <a:p>
            <a:r>
              <a:rPr lang="en-US" dirty="0"/>
              <a:t>“TO LIVE IN HEARTS WE LEAVE BEHIND IS NOT TO DIE.”</a:t>
            </a:r>
          </a:p>
          <a:p>
            <a:r>
              <a:rPr lang="en-US" dirty="0"/>
              <a:t>“LIFE IS THE BEGINNING OF DEATH.”</a:t>
            </a:r>
          </a:p>
          <a:p>
            <a:r>
              <a:rPr lang="en-US" dirty="0"/>
              <a:t>“DEATH IS THE BEGINNING OF LIFE.”</a:t>
            </a:r>
          </a:p>
          <a:p>
            <a:r>
              <a:rPr lang="en-US" dirty="0"/>
              <a:t>“ALL PEOPLE ARE EQUAL FOR JUSTICE AND DEATH.”</a:t>
            </a:r>
          </a:p>
          <a:p>
            <a:r>
              <a:rPr lang="en-US" dirty="0"/>
              <a:t>WE HAVE HEARD FROM OTHERS, BUT WHAT DOES THE BIBLE SAY?</a:t>
            </a:r>
          </a:p>
        </p:txBody>
      </p:sp>
    </p:spTree>
    <p:extLst>
      <p:ext uri="{BB962C8B-B14F-4D97-AF65-F5344CB8AC3E}">
        <p14:creationId xmlns:p14="http://schemas.microsoft.com/office/powerpoint/2010/main" val="332328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1B3C-F999-98E1-D812-33DAF8294AF2}"/>
              </a:ext>
            </a:extLst>
          </p:cNvPr>
          <p:cNvSpPr>
            <a:spLocks noGrp="1"/>
          </p:cNvSpPr>
          <p:nvPr>
            <p:ph type="title"/>
          </p:nvPr>
        </p:nvSpPr>
        <p:spPr/>
        <p:txBody>
          <a:bodyPr/>
          <a:lstStyle/>
          <a:p>
            <a:pPr algn="ctr"/>
            <a:r>
              <a:rPr lang="en-US" dirty="0"/>
              <a:t>WHAT THE BIBLE SAYS ABOUT DEATH</a:t>
            </a:r>
          </a:p>
        </p:txBody>
      </p:sp>
      <p:sp>
        <p:nvSpPr>
          <p:cNvPr id="3" name="Content Placeholder 2">
            <a:extLst>
              <a:ext uri="{FF2B5EF4-FFF2-40B4-BE49-F238E27FC236}">
                <a16:creationId xmlns:a16="http://schemas.microsoft.com/office/drawing/2014/main" id="{B7B4E789-6154-1A92-9975-2227A6A67E78}"/>
              </a:ext>
            </a:extLst>
          </p:cNvPr>
          <p:cNvSpPr>
            <a:spLocks noGrp="1"/>
          </p:cNvSpPr>
          <p:nvPr>
            <p:ph idx="1"/>
          </p:nvPr>
        </p:nvSpPr>
        <p:spPr/>
        <p:txBody>
          <a:bodyPr/>
          <a:lstStyle/>
          <a:p>
            <a:r>
              <a:rPr lang="en-US" b="1" dirty="0"/>
              <a:t>HEBREWS 9:27-28 – (27) AND AS IT IS APPOINTED UNTO MEN ONCE TO DIE, BUT AFTER THIS THE JUDGEMENT. (28) SO CHRIST WAS ONCE OFFEREDTO BEAR THE SINS OF MANY, AND UNTO THEM THAT LOOK FOR HIM SHALL HE APPEAR THE SECOND TIME WITHOUT SIN UNTO SALVATION.</a:t>
            </a:r>
          </a:p>
          <a:p>
            <a:r>
              <a:rPr lang="en-US" dirty="0"/>
              <a:t>ACCORDING TO THESE VERSES I SEE SOME THINGS WE NEED  TO KNOW ABOUT DEATH.</a:t>
            </a:r>
          </a:p>
          <a:p>
            <a:r>
              <a:rPr lang="en-US" dirty="0"/>
              <a:t>THERE ARE THINGS WE SHOULD BE CONFIDENT IN REGARDING DEATH.</a:t>
            </a:r>
          </a:p>
        </p:txBody>
      </p:sp>
    </p:spTree>
    <p:extLst>
      <p:ext uri="{BB962C8B-B14F-4D97-AF65-F5344CB8AC3E}">
        <p14:creationId xmlns:p14="http://schemas.microsoft.com/office/powerpoint/2010/main" val="252592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664A-22A1-3544-1C8A-17EBE57F0BB8}"/>
              </a:ext>
            </a:extLst>
          </p:cNvPr>
          <p:cNvSpPr>
            <a:spLocks noGrp="1"/>
          </p:cNvSpPr>
          <p:nvPr>
            <p:ph type="title"/>
          </p:nvPr>
        </p:nvSpPr>
        <p:spPr/>
        <p:txBody>
          <a:bodyPr/>
          <a:lstStyle/>
          <a:p>
            <a:pPr algn="ctr"/>
            <a:r>
              <a:rPr lang="en-US" dirty="0"/>
              <a:t>DEATH IS CERTAIN</a:t>
            </a:r>
          </a:p>
        </p:txBody>
      </p:sp>
      <p:sp>
        <p:nvSpPr>
          <p:cNvPr id="3" name="Content Placeholder 2">
            <a:extLst>
              <a:ext uri="{FF2B5EF4-FFF2-40B4-BE49-F238E27FC236}">
                <a16:creationId xmlns:a16="http://schemas.microsoft.com/office/drawing/2014/main" id="{3F65481A-7978-F4C8-DB51-C89B22B4DB6F}"/>
              </a:ext>
            </a:extLst>
          </p:cNvPr>
          <p:cNvSpPr>
            <a:spLocks noGrp="1"/>
          </p:cNvSpPr>
          <p:nvPr>
            <p:ph idx="1"/>
          </p:nvPr>
        </p:nvSpPr>
        <p:spPr/>
        <p:txBody>
          <a:bodyPr/>
          <a:lstStyle/>
          <a:p>
            <a:r>
              <a:rPr lang="en-US" b="1" dirty="0"/>
              <a:t>27</a:t>
            </a:r>
            <a:r>
              <a:rPr lang="en-US" dirty="0"/>
              <a:t> “</a:t>
            </a:r>
            <a:r>
              <a:rPr lang="en-US" b="1" dirty="0"/>
              <a:t>AND AS IT IS APPOINTED UNTO MEN ONCE TO DIE…”</a:t>
            </a:r>
          </a:p>
          <a:p>
            <a:r>
              <a:rPr lang="en-US" dirty="0"/>
              <a:t>APPOINTED – “TO BE RESERVED,” “TO BE LAID AWAY” “SET AWAY.”</a:t>
            </a:r>
          </a:p>
          <a:p>
            <a:r>
              <a:rPr lang="en-US" dirty="0"/>
              <a:t>IT IS A FACT THAT THERE IS A SPECIFIC TIME AND DATE “LAID AWAY,” “SET ASIDE,” OR “RESERVED” FOR EACH AND EVERY ONE OF US TO DIE.</a:t>
            </a:r>
          </a:p>
          <a:p>
            <a:r>
              <a:rPr lang="en-US" dirty="0"/>
              <a:t>GOD DETERMINES THE DATE AND TIME OF OUR DEATH.</a:t>
            </a:r>
          </a:p>
          <a:p>
            <a:endParaRPr lang="en-US" dirty="0"/>
          </a:p>
          <a:p>
            <a:endParaRPr lang="en-US" dirty="0"/>
          </a:p>
        </p:txBody>
      </p:sp>
    </p:spTree>
    <p:extLst>
      <p:ext uri="{BB962C8B-B14F-4D97-AF65-F5344CB8AC3E}">
        <p14:creationId xmlns:p14="http://schemas.microsoft.com/office/powerpoint/2010/main" val="37232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2B0FC-9D40-C9F5-862A-9AD5178C00EF}"/>
              </a:ext>
            </a:extLst>
          </p:cNvPr>
          <p:cNvSpPr>
            <a:spLocks noGrp="1"/>
          </p:cNvSpPr>
          <p:nvPr>
            <p:ph type="title"/>
          </p:nvPr>
        </p:nvSpPr>
        <p:spPr/>
        <p:txBody>
          <a:bodyPr/>
          <a:lstStyle/>
          <a:p>
            <a:pPr algn="ctr"/>
            <a:r>
              <a:rPr lang="en-US" dirty="0"/>
              <a:t>YOU CAN’T PREVENT DEATH</a:t>
            </a:r>
          </a:p>
        </p:txBody>
      </p:sp>
      <p:sp>
        <p:nvSpPr>
          <p:cNvPr id="3" name="Content Placeholder 2">
            <a:extLst>
              <a:ext uri="{FF2B5EF4-FFF2-40B4-BE49-F238E27FC236}">
                <a16:creationId xmlns:a16="http://schemas.microsoft.com/office/drawing/2014/main" id="{25763157-5AB0-B286-E334-28BF89582AEC}"/>
              </a:ext>
            </a:extLst>
          </p:cNvPr>
          <p:cNvSpPr>
            <a:spLocks noGrp="1"/>
          </p:cNvSpPr>
          <p:nvPr>
            <p:ph idx="1"/>
          </p:nvPr>
        </p:nvSpPr>
        <p:spPr/>
        <p:txBody>
          <a:bodyPr/>
          <a:lstStyle/>
          <a:p>
            <a:r>
              <a:rPr lang="en-US" dirty="0"/>
              <a:t>YOU CAN…</a:t>
            </a:r>
          </a:p>
          <a:p>
            <a:r>
              <a:rPr lang="en-US" dirty="0"/>
              <a:t>EAT RIGHT</a:t>
            </a:r>
          </a:p>
          <a:p>
            <a:r>
              <a:rPr lang="en-US" dirty="0"/>
              <a:t>REFRAIN FROM SMOKING AND DRINKING</a:t>
            </a:r>
          </a:p>
          <a:p>
            <a:r>
              <a:rPr lang="en-US" dirty="0"/>
              <a:t>LIVE STRESS-FREE</a:t>
            </a:r>
          </a:p>
          <a:p>
            <a:r>
              <a:rPr lang="en-US" dirty="0"/>
              <a:t>KEEP ALL YOUR DOCTOR’S APPOINTMENTS AND</a:t>
            </a:r>
          </a:p>
          <a:p>
            <a:r>
              <a:rPr lang="en-US" dirty="0"/>
              <a:t>TAKE ALL MEDICATIONS AS PRESCRIBED.</a:t>
            </a:r>
          </a:p>
          <a:p>
            <a:r>
              <a:rPr lang="en-US" dirty="0"/>
              <a:t>GOD MADE THE APPOINTMENT DATE AND TIME.</a:t>
            </a:r>
          </a:p>
        </p:txBody>
      </p:sp>
    </p:spTree>
    <p:extLst>
      <p:ext uri="{BB962C8B-B14F-4D97-AF65-F5344CB8AC3E}">
        <p14:creationId xmlns:p14="http://schemas.microsoft.com/office/powerpoint/2010/main" val="1933043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B1A3-3CB9-83BC-1F8A-4B52BCFBEDEE}"/>
              </a:ext>
            </a:extLst>
          </p:cNvPr>
          <p:cNvSpPr>
            <a:spLocks noGrp="1"/>
          </p:cNvSpPr>
          <p:nvPr>
            <p:ph type="title"/>
          </p:nvPr>
        </p:nvSpPr>
        <p:spPr/>
        <p:txBody>
          <a:bodyPr/>
          <a:lstStyle/>
          <a:p>
            <a:pPr algn="ctr"/>
            <a:r>
              <a:rPr lang="en-US" dirty="0"/>
              <a:t>ONLY GOD CAN CHANGE YOUR APPOINTMENT</a:t>
            </a:r>
          </a:p>
        </p:txBody>
      </p:sp>
      <p:sp>
        <p:nvSpPr>
          <p:cNvPr id="3" name="Content Placeholder 2">
            <a:extLst>
              <a:ext uri="{FF2B5EF4-FFF2-40B4-BE49-F238E27FC236}">
                <a16:creationId xmlns:a16="http://schemas.microsoft.com/office/drawing/2014/main" id="{72227950-53C6-4DC2-3F71-44525FAF622D}"/>
              </a:ext>
            </a:extLst>
          </p:cNvPr>
          <p:cNvSpPr>
            <a:spLocks noGrp="1"/>
          </p:cNvSpPr>
          <p:nvPr>
            <p:ph idx="1"/>
          </p:nvPr>
        </p:nvSpPr>
        <p:spPr/>
        <p:txBody>
          <a:bodyPr/>
          <a:lstStyle/>
          <a:p>
            <a:r>
              <a:rPr lang="en-US" dirty="0"/>
              <a:t>2 KINGS 20:1-6</a:t>
            </a:r>
          </a:p>
          <a:p>
            <a:r>
              <a:rPr lang="en-US" dirty="0"/>
              <a:t>JOHN 11:38-44</a:t>
            </a:r>
          </a:p>
          <a:p>
            <a:r>
              <a:rPr lang="en-US" dirty="0"/>
              <a:t>LUKE 7:11-15</a:t>
            </a:r>
          </a:p>
          <a:p>
            <a:r>
              <a:rPr lang="en-US" dirty="0"/>
              <a:t>MARK 5:35-42</a:t>
            </a:r>
          </a:p>
          <a:p>
            <a:r>
              <a:rPr lang="en-US" dirty="0"/>
              <a:t>ARE YOU READY FOR YOUR APPOINTMENT?</a:t>
            </a:r>
          </a:p>
        </p:txBody>
      </p:sp>
    </p:spTree>
    <p:extLst>
      <p:ext uri="{BB962C8B-B14F-4D97-AF65-F5344CB8AC3E}">
        <p14:creationId xmlns:p14="http://schemas.microsoft.com/office/powerpoint/2010/main" val="417871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7F31-8068-A991-8377-FE90B84F1210}"/>
              </a:ext>
            </a:extLst>
          </p:cNvPr>
          <p:cNvSpPr>
            <a:spLocks noGrp="1"/>
          </p:cNvSpPr>
          <p:nvPr>
            <p:ph type="title"/>
          </p:nvPr>
        </p:nvSpPr>
        <p:spPr/>
        <p:txBody>
          <a:bodyPr/>
          <a:lstStyle/>
          <a:p>
            <a:pPr algn="ctr"/>
            <a:r>
              <a:rPr lang="en-US" dirty="0"/>
              <a:t>AFTER DEATH, LIFE WILL CONTINUE</a:t>
            </a:r>
          </a:p>
        </p:txBody>
      </p:sp>
      <p:sp>
        <p:nvSpPr>
          <p:cNvPr id="3" name="Content Placeholder 2">
            <a:extLst>
              <a:ext uri="{FF2B5EF4-FFF2-40B4-BE49-F238E27FC236}">
                <a16:creationId xmlns:a16="http://schemas.microsoft.com/office/drawing/2014/main" id="{119F28B7-BB92-4E4C-4B61-8A8A5CFA0725}"/>
              </a:ext>
            </a:extLst>
          </p:cNvPr>
          <p:cNvSpPr>
            <a:spLocks noGrp="1"/>
          </p:cNvSpPr>
          <p:nvPr>
            <p:ph idx="1"/>
          </p:nvPr>
        </p:nvSpPr>
        <p:spPr/>
        <p:txBody>
          <a:bodyPr/>
          <a:lstStyle/>
          <a:p>
            <a:r>
              <a:rPr lang="en-US" dirty="0"/>
              <a:t>27 “…IT IS APPOINTED UNTO MEN ONCE TO DIE, </a:t>
            </a:r>
            <a:r>
              <a:rPr lang="en-US" b="1" dirty="0"/>
              <a:t>BUT AFTER THIS THE JUDGEMENT.”</a:t>
            </a:r>
          </a:p>
          <a:p>
            <a:r>
              <a:rPr lang="en-US" dirty="0"/>
              <a:t>JUDGEMENT MEANS “A DECISION.”</a:t>
            </a:r>
          </a:p>
          <a:p>
            <a:r>
              <a:rPr lang="en-US" dirty="0"/>
              <a:t>THE TEXT IS TEACHING US THAT ONCE A PERSON DIES GOD IS GOING TO MAKE A DECISION.  THIS DECISION WILL DETERMINE WHERE YOU WILL SPEND ETERNITY, HEAVEN OR HELL.</a:t>
            </a:r>
          </a:p>
          <a:p>
            <a:r>
              <a:rPr lang="en-US" dirty="0"/>
              <a:t>HELL – MATT. 10:28; MATT. 5:22; 2 PETER 2:4; MATT 25:41</a:t>
            </a:r>
          </a:p>
        </p:txBody>
      </p:sp>
    </p:spTree>
    <p:extLst>
      <p:ext uri="{BB962C8B-B14F-4D97-AF65-F5344CB8AC3E}">
        <p14:creationId xmlns:p14="http://schemas.microsoft.com/office/powerpoint/2010/main" val="591315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7466</TotalTime>
  <Words>941</Words>
  <Application>Microsoft Macintosh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Aptos Display</vt:lpstr>
      <vt:lpstr>Arial</vt:lpstr>
      <vt:lpstr>Office Theme</vt:lpstr>
      <vt:lpstr>A STUDY OF HEBREWS 9:27-28 </vt:lpstr>
      <vt:lpstr>FACTS</vt:lpstr>
      <vt:lpstr>SEARCHING FOR ANSWERS</vt:lpstr>
      <vt:lpstr>AFRICAN PROVERBS SPEAK ABOUT DEATH</vt:lpstr>
      <vt:lpstr>WHAT THE BIBLE SAYS ABOUT DEATH</vt:lpstr>
      <vt:lpstr>DEATH IS CERTAIN</vt:lpstr>
      <vt:lpstr>YOU CAN’T PREVENT DEATH</vt:lpstr>
      <vt:lpstr>ONLY GOD CAN CHANGE YOUR APPOINTMENT</vt:lpstr>
      <vt:lpstr>AFTER DEATH, LIFE WILL CONTINUE</vt:lpstr>
      <vt:lpstr>THE BASIS OF GOD’S DECISION</vt:lpstr>
      <vt:lpstr>THE BASIS OF GOD’S DECISION</vt:lpstr>
      <vt:lpstr>THE GOOD NEWS</vt:lpstr>
      <vt:lpstr>THE GOOD NEWS CONT.</vt:lpstr>
      <vt:lpstr>GOOD NEWS CONT.</vt:lpstr>
      <vt:lpstr>JESUS IS COMING 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HEBREWS 9:27-28</dc:title>
  <dc:creator>Stephen Evans</dc:creator>
  <cp:lastModifiedBy>Anthony Beck</cp:lastModifiedBy>
  <cp:revision>5</cp:revision>
  <cp:lastPrinted>2024-10-01T17:29:49Z</cp:lastPrinted>
  <dcterms:created xsi:type="dcterms:W3CDTF">2024-09-26T13:22:06Z</dcterms:created>
  <dcterms:modified xsi:type="dcterms:W3CDTF">2024-10-04T07:45:03Z</dcterms:modified>
</cp:coreProperties>
</file>