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69" r:id="rId16"/>
    <p:sldId id="273" r:id="rId17"/>
    <p:sldId id="270" r:id="rId18"/>
    <p:sldId id="274" r:id="rId19"/>
    <p:sldId id="27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13822E-8BB2-968D-050D-03AD673DD188}" v="195" dt="2024-09-30T16:36:11.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1A88984-4BF9-491B-97C0-A50429857E42}" type="datetimeFigureOut">
              <a:rPr lang="en-US" smtClean="0"/>
              <a:t>10/4/24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93D505B-FB47-4856-AF69-CC732C914540}" type="slidenum">
              <a:rPr lang="en-US" smtClean="0"/>
              <a:t>‹#›</a:t>
            </a:fld>
            <a:endParaRPr lang="en-US"/>
          </a:p>
        </p:txBody>
      </p:sp>
    </p:spTree>
    <p:extLst>
      <p:ext uri="{BB962C8B-B14F-4D97-AF65-F5344CB8AC3E}">
        <p14:creationId xmlns:p14="http://schemas.microsoft.com/office/powerpoint/2010/main" val="775771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3D505B-FB47-4856-AF69-CC732C914540}" type="slidenum">
              <a:rPr lang="en-US" smtClean="0"/>
              <a:t>1</a:t>
            </a:fld>
            <a:endParaRPr lang="en-US"/>
          </a:p>
        </p:txBody>
      </p:sp>
    </p:spTree>
    <p:extLst>
      <p:ext uri="{BB962C8B-B14F-4D97-AF65-F5344CB8AC3E}">
        <p14:creationId xmlns:p14="http://schemas.microsoft.com/office/powerpoint/2010/main" val="300084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2EEBA2-79FC-4A9C-B15B-1B33443F6B6D}" type="datetime1">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D4F6D-5A39-421D-AE23-B394CF9CFDBF}" type="datetime1">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D68AA0-E311-4A1E-A532-88D6F201633F}" type="datetime1">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822190-EAEF-4BBF-BD50-04F7322E42BB}" type="datetime1">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8CBF36-9257-4750-B850-615A489D837F}" type="datetime1">
              <a:rPr lang="en-US" smtClean="0"/>
              <a:t>10/4/24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651A1B-B78A-4410-ADBD-0F6932215AE9}" type="datetime1">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FB0852-C1D6-42D7-8EFA-1B896E45E855}" type="datetime1">
              <a:rPr lang="en-US" smtClean="0"/>
              <a:t>10/4/24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2F30EA-4BF2-4239-B9DF-A92473C8B264}" type="datetime1">
              <a:rPr lang="en-US" smtClean="0"/>
              <a:t>10/4/24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A3AF5-4D08-4803-9A2E-1A54F39DA5FA}" type="datetime1">
              <a:rPr lang="en-US" smtClean="0"/>
              <a:t>10/4/24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550483-08C0-4FDB-8DBB-78FEF42E0DA3}" type="datetime1">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8651B4-6C69-4BEB-89E9-4FABAA6B848C}" type="datetime1">
              <a:rPr lang="en-US" smtClean="0"/>
              <a:t>10/4/24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DE7C64-5FDF-4E9D-BB93-D2B90D5BF511}" type="datetime1">
              <a:rPr lang="en-US" smtClean="0"/>
              <a:t>10/4/24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anchor="b">
            <a:normAutofit/>
          </a:bodyPr>
          <a:lstStyle/>
          <a:p>
            <a:pPr algn="l"/>
            <a:r>
              <a:rPr lang="en-US" sz="4600"/>
              <a:t>Qualifications for Witnessing</a:t>
            </a:r>
          </a:p>
        </p:txBody>
      </p:sp>
      <p:sp>
        <p:nvSpPr>
          <p:cNvPr id="3" name="Subtitle 2"/>
          <p:cNvSpPr>
            <a:spLocks noGrp="1"/>
          </p:cNvSpPr>
          <p:nvPr>
            <p:ph type="subTitle" idx="1"/>
          </p:nvPr>
        </p:nvSpPr>
        <p:spPr>
          <a:xfrm>
            <a:off x="890339" y="4636008"/>
            <a:ext cx="3734014" cy="1572768"/>
          </a:xfrm>
        </p:spPr>
        <p:txBody>
          <a:bodyPr vert="horz" lIns="91440" tIns="45720" rIns="91440" bIns="45720" rtlCol="0" anchor="t">
            <a:normAutofit/>
          </a:bodyPr>
          <a:lstStyle/>
          <a:p>
            <a:pPr algn="l"/>
            <a:r>
              <a:rPr lang="en-US" sz="1700" dirty="0"/>
              <a:t>Mt. Zion Missionary Baptist Church</a:t>
            </a:r>
          </a:p>
          <a:p>
            <a:pPr algn="l"/>
            <a:r>
              <a:rPr lang="en-US" sz="1700"/>
              <a:t>Bible Study</a:t>
            </a:r>
            <a:r>
              <a:rPr lang="en-US" sz="1700" dirty="0"/>
              <a:t> </a:t>
            </a:r>
          </a:p>
          <a:p>
            <a:pPr algn="l"/>
            <a:r>
              <a:rPr lang="en-US" sz="1700" dirty="0"/>
              <a:t>October 2, 2024</a:t>
            </a:r>
            <a:endParaRPr lang="en-US" dirty="0"/>
          </a:p>
          <a:p>
            <a:pPr algn="l"/>
            <a:r>
              <a:rPr lang="en-US" sz="1700"/>
              <a:t>Min.Cameron Foster</a:t>
            </a:r>
          </a:p>
        </p:txBody>
      </p:sp>
      <p:sp>
        <p:nvSpPr>
          <p:cNvPr id="11"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Free photo: Bible, Kjv, Holy Bible - Free Image on Pixabay - 998150">
            <a:extLst>
              <a:ext uri="{FF2B5EF4-FFF2-40B4-BE49-F238E27FC236}">
                <a16:creationId xmlns:a16="http://schemas.microsoft.com/office/drawing/2014/main" id="{3908046F-3CB1-5152-4C2A-64A2C63BD724}"/>
              </a:ext>
            </a:extLst>
          </p:cNvPr>
          <p:cNvPicPr>
            <a:picLocks noChangeAspect="1"/>
          </p:cNvPicPr>
          <p:nvPr/>
        </p:nvPicPr>
        <p:blipFill>
          <a:blip r:embed="rId3"/>
          <a:srcRect r="2477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5" name="Slide Number Placeholder 4"/>
          <p:cNvSpPr>
            <a:spLocks noGrp="1"/>
          </p:cNvSpPr>
          <p:nvPr>
            <p:ph type="sldNum" sz="quarter" idx="12"/>
          </p:nvPr>
        </p:nvSpPr>
        <p:spPr/>
        <p:txBody>
          <a:bodyPr/>
          <a:lstStyle/>
          <a:p>
            <a:fld id="{330EA680-D336-4FF7-8B7A-9848BB0A1C32}" type="slidenum">
              <a:rPr lang="en-US" smtClean="0"/>
              <a:t>1</a:t>
            </a:fld>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48EB1-B683-EDAE-7C7F-C1C87ABE9063}"/>
              </a:ext>
            </a:extLst>
          </p:cNvPr>
          <p:cNvSpPr>
            <a:spLocks noGrp="1"/>
          </p:cNvSpPr>
          <p:nvPr>
            <p:ph type="title"/>
          </p:nvPr>
        </p:nvSpPr>
        <p:spPr/>
        <p:txBody>
          <a:bodyPr/>
          <a:lstStyle/>
          <a:p>
            <a:r>
              <a:rPr lang="en-US" dirty="0"/>
              <a:t>     Possible Hinderances to Our Witnessing</a:t>
            </a:r>
          </a:p>
        </p:txBody>
      </p:sp>
      <p:sp>
        <p:nvSpPr>
          <p:cNvPr id="3" name="Content Placeholder 2">
            <a:extLst>
              <a:ext uri="{FF2B5EF4-FFF2-40B4-BE49-F238E27FC236}">
                <a16:creationId xmlns:a16="http://schemas.microsoft.com/office/drawing/2014/main" id="{A0A68318-C1EE-5178-EC7C-DCA5CB2B771C}"/>
              </a:ext>
            </a:extLst>
          </p:cNvPr>
          <p:cNvSpPr>
            <a:spLocks noGrp="1"/>
          </p:cNvSpPr>
          <p:nvPr>
            <p:ph idx="1"/>
          </p:nvPr>
        </p:nvSpPr>
        <p:spPr>
          <a:xfrm>
            <a:off x="838200" y="1269244"/>
            <a:ext cx="10515600" cy="4907719"/>
          </a:xfrm>
        </p:spPr>
        <p:txBody>
          <a:bodyPr vert="horz" lIns="91440" tIns="45720" rIns="91440" bIns="45720" rtlCol="0" anchor="t">
            <a:normAutofit lnSpcReduction="10000"/>
          </a:bodyPr>
          <a:lstStyle/>
          <a:p>
            <a:r>
              <a:rPr lang="en-US" dirty="0"/>
              <a:t>Spiritual Lethargy</a:t>
            </a:r>
          </a:p>
          <a:p>
            <a:r>
              <a:rPr lang="en-US" dirty="0"/>
              <a:t>Not be excited about something; chances are you won't tell many people about it. The Christian walk has been dulled by everyday distractions, materialistic pursuits and unconfessed sin.</a:t>
            </a:r>
          </a:p>
          <a:p>
            <a:r>
              <a:rPr lang="en-US" dirty="0"/>
              <a:t>We can avoid spiritual lethargy by walking close  to God and asking him to reveal the attitudes of our hearts. </a:t>
            </a:r>
          </a:p>
          <a:p>
            <a:pPr marL="0" indent="0">
              <a:buNone/>
            </a:pPr>
            <a:r>
              <a:rPr lang="en-US" dirty="0"/>
              <a:t>   Psalms 139:23-24 </a:t>
            </a:r>
          </a:p>
          <a:p>
            <a:r>
              <a:rPr lang="en-US" dirty="0"/>
              <a:t>Lack of preparation - personal dedication to Christ and understanding how to witness and what to say are imperative.</a:t>
            </a:r>
          </a:p>
          <a:p>
            <a:r>
              <a:rPr lang="en-US" dirty="0"/>
              <a:t>Preparing your heart through prayer gives you the right attitude and opens yourself to the power of the Holy Spirit.</a:t>
            </a:r>
          </a:p>
        </p:txBody>
      </p:sp>
      <p:sp>
        <p:nvSpPr>
          <p:cNvPr id="4" name="Slide Number Placeholder 3"/>
          <p:cNvSpPr>
            <a:spLocks noGrp="1"/>
          </p:cNvSpPr>
          <p:nvPr>
            <p:ph type="sldNum" sz="quarter" idx="12"/>
          </p:nvPr>
        </p:nvSpPr>
        <p:spPr/>
        <p:txBody>
          <a:bodyPr/>
          <a:lstStyle/>
          <a:p>
            <a:fld id="{330EA680-D336-4FF7-8B7A-9848BB0A1C32}" type="slidenum">
              <a:rPr lang="en-US" smtClean="0"/>
              <a:t>10</a:t>
            </a:fld>
            <a:endParaRPr lang="en-US"/>
          </a:p>
        </p:txBody>
      </p:sp>
    </p:spTree>
    <p:extLst>
      <p:ext uri="{BB962C8B-B14F-4D97-AF65-F5344CB8AC3E}">
        <p14:creationId xmlns:p14="http://schemas.microsoft.com/office/powerpoint/2010/main" val="2278923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2E7F-D676-110C-8DF5-B6604394962D}"/>
              </a:ext>
            </a:extLst>
          </p:cNvPr>
          <p:cNvSpPr>
            <a:spLocks noGrp="1"/>
          </p:cNvSpPr>
          <p:nvPr>
            <p:ph type="title"/>
          </p:nvPr>
        </p:nvSpPr>
        <p:spPr/>
        <p:txBody>
          <a:bodyPr/>
          <a:lstStyle/>
          <a:p>
            <a:r>
              <a:rPr lang="en-US" dirty="0"/>
              <a:t>    Possible Hinderances to Our Witnessing</a:t>
            </a:r>
          </a:p>
        </p:txBody>
      </p:sp>
      <p:sp>
        <p:nvSpPr>
          <p:cNvPr id="3" name="Content Placeholder 2">
            <a:extLst>
              <a:ext uri="{FF2B5EF4-FFF2-40B4-BE49-F238E27FC236}">
                <a16:creationId xmlns:a16="http://schemas.microsoft.com/office/drawing/2014/main" id="{6BD893D3-56C7-62E3-2C44-6355C8588314}"/>
              </a:ext>
            </a:extLst>
          </p:cNvPr>
          <p:cNvSpPr>
            <a:spLocks noGrp="1"/>
          </p:cNvSpPr>
          <p:nvPr>
            <p:ph idx="1"/>
          </p:nvPr>
        </p:nvSpPr>
        <p:spPr/>
        <p:txBody>
          <a:bodyPr vert="horz" lIns="91440" tIns="45720" rIns="91440" bIns="45720" rtlCol="0" anchor="t">
            <a:normAutofit fontScale="92500" lnSpcReduction="10000"/>
          </a:bodyPr>
          <a:lstStyle/>
          <a:p>
            <a:r>
              <a:rPr lang="en-US" dirty="0"/>
              <a:t>Fear of man</a:t>
            </a:r>
          </a:p>
          <a:p>
            <a:r>
              <a:rPr lang="en-US" dirty="0"/>
              <a:t>We can witness for God's glory. Focusing on Him keeps our eyes off the situation. Praying for those we want to witness to will give us love for them and will help remove fear (1 John 4:18)</a:t>
            </a:r>
          </a:p>
          <a:p>
            <a:r>
              <a:rPr lang="en-US" dirty="0"/>
              <a:t>Fear of Failure</a:t>
            </a:r>
          </a:p>
          <a:p>
            <a:r>
              <a:rPr lang="en-US" dirty="0"/>
              <a:t>If someone rejects your witness, is that a sign of failure? No. It may mean that they are dealing with conviction of sin or that their hearts haven't been totally prepared. ( Matthew 9:37-38 – </a:t>
            </a:r>
            <a:r>
              <a:rPr lang="en-US" dirty="0">
                <a:solidFill>
                  <a:srgbClr val="FF0000"/>
                </a:solidFill>
              </a:rPr>
              <a:t>Then  saith He unto His disciples, The harvest truly is plenteous, but the </a:t>
            </a:r>
            <a:r>
              <a:rPr lang="en-US" dirty="0" err="1">
                <a:solidFill>
                  <a:srgbClr val="FF0000"/>
                </a:solidFill>
              </a:rPr>
              <a:t>labourers</a:t>
            </a:r>
            <a:r>
              <a:rPr lang="en-US" dirty="0">
                <a:solidFill>
                  <a:srgbClr val="FF0000"/>
                </a:solidFill>
              </a:rPr>
              <a:t> are few. Pray ye therefore the Lord of the harvest, that He will send forth </a:t>
            </a:r>
            <a:r>
              <a:rPr lang="en-US" dirty="0" err="1">
                <a:solidFill>
                  <a:srgbClr val="FF0000"/>
                </a:solidFill>
              </a:rPr>
              <a:t>labourers</a:t>
            </a:r>
            <a:r>
              <a:rPr lang="en-US" dirty="0">
                <a:solidFill>
                  <a:srgbClr val="FF0000"/>
                </a:solidFill>
              </a:rPr>
              <a:t> into His harvest.</a:t>
            </a:r>
            <a:r>
              <a:rPr lang="en-US" dirty="0"/>
              <a:t>)</a:t>
            </a:r>
          </a:p>
        </p:txBody>
      </p:sp>
      <p:sp>
        <p:nvSpPr>
          <p:cNvPr id="4" name="Slide Number Placeholder 3"/>
          <p:cNvSpPr>
            <a:spLocks noGrp="1"/>
          </p:cNvSpPr>
          <p:nvPr>
            <p:ph type="sldNum" sz="quarter" idx="12"/>
          </p:nvPr>
        </p:nvSpPr>
        <p:spPr/>
        <p:txBody>
          <a:bodyPr/>
          <a:lstStyle/>
          <a:p>
            <a:fld id="{330EA680-D336-4FF7-8B7A-9848BB0A1C32}" type="slidenum">
              <a:rPr lang="en-US" smtClean="0"/>
              <a:t>11</a:t>
            </a:fld>
            <a:endParaRPr lang="en-US"/>
          </a:p>
        </p:txBody>
      </p:sp>
    </p:spTree>
    <p:extLst>
      <p:ext uri="{BB962C8B-B14F-4D97-AF65-F5344CB8AC3E}">
        <p14:creationId xmlns:p14="http://schemas.microsoft.com/office/powerpoint/2010/main" val="398660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19F6C-8E89-74D8-AD98-9619CAE4BACA}"/>
              </a:ext>
            </a:extLst>
          </p:cNvPr>
          <p:cNvSpPr>
            <a:spLocks noGrp="1"/>
          </p:cNvSpPr>
          <p:nvPr>
            <p:ph type="title"/>
          </p:nvPr>
        </p:nvSpPr>
        <p:spPr/>
        <p:txBody>
          <a:bodyPr/>
          <a:lstStyle/>
          <a:p>
            <a:r>
              <a:rPr lang="en-US" dirty="0"/>
              <a:t>         Possible </a:t>
            </a:r>
            <a:r>
              <a:rPr lang="en-US" dirty="0" err="1"/>
              <a:t>Hinderances</a:t>
            </a:r>
            <a:r>
              <a:rPr lang="en-US" dirty="0"/>
              <a:t> To Our Witness</a:t>
            </a:r>
          </a:p>
        </p:txBody>
      </p:sp>
      <p:sp>
        <p:nvSpPr>
          <p:cNvPr id="3" name="Content Placeholder 2">
            <a:extLst>
              <a:ext uri="{FF2B5EF4-FFF2-40B4-BE49-F238E27FC236}">
                <a16:creationId xmlns:a16="http://schemas.microsoft.com/office/drawing/2014/main" id="{8EC1BE30-1CE3-2740-13D2-98288F094A6F}"/>
              </a:ext>
            </a:extLst>
          </p:cNvPr>
          <p:cNvSpPr>
            <a:spLocks noGrp="1"/>
          </p:cNvSpPr>
          <p:nvPr>
            <p:ph idx="1"/>
          </p:nvPr>
        </p:nvSpPr>
        <p:spPr/>
        <p:txBody>
          <a:bodyPr vert="horz" lIns="91440" tIns="45720" rIns="91440" bIns="45720" rtlCol="0" anchor="t">
            <a:normAutofit/>
          </a:bodyPr>
          <a:lstStyle/>
          <a:p>
            <a:endParaRPr lang="en-US" dirty="0"/>
          </a:p>
          <a:p>
            <a:r>
              <a:rPr lang="en-US" dirty="0"/>
              <a:t>Fear that the new Christian will not go on and grow in the Lord.</a:t>
            </a:r>
          </a:p>
          <a:p>
            <a:r>
              <a:rPr lang="en-US" dirty="0"/>
              <a:t>Every seed of the word of God will fall on one of these types of soil: path, rocky, thorny, or good. </a:t>
            </a:r>
          </a:p>
          <a:p>
            <a:r>
              <a:rPr lang="en-US" dirty="0"/>
              <a:t>(Parable of the Sower – Matthew 13:1-23)</a:t>
            </a:r>
          </a:p>
          <a:p>
            <a:r>
              <a:rPr lang="en-US" dirty="0"/>
              <a:t>Lack of practical "know how."</a:t>
            </a:r>
          </a:p>
        </p:txBody>
      </p:sp>
      <p:sp>
        <p:nvSpPr>
          <p:cNvPr id="4" name="Slide Number Placeholder 3"/>
          <p:cNvSpPr>
            <a:spLocks noGrp="1"/>
          </p:cNvSpPr>
          <p:nvPr>
            <p:ph type="sldNum" sz="quarter" idx="12"/>
          </p:nvPr>
        </p:nvSpPr>
        <p:spPr/>
        <p:txBody>
          <a:bodyPr/>
          <a:lstStyle/>
          <a:p>
            <a:fld id="{330EA680-D336-4FF7-8B7A-9848BB0A1C32}" type="slidenum">
              <a:rPr lang="en-US" smtClean="0"/>
              <a:t>12</a:t>
            </a:fld>
            <a:endParaRPr lang="en-US"/>
          </a:p>
        </p:txBody>
      </p:sp>
    </p:spTree>
    <p:extLst>
      <p:ext uri="{BB962C8B-B14F-4D97-AF65-F5344CB8AC3E}">
        <p14:creationId xmlns:p14="http://schemas.microsoft.com/office/powerpoint/2010/main" val="349583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Four Spiritual Laws</a:t>
            </a:r>
          </a:p>
        </p:txBody>
      </p:sp>
      <p:sp>
        <p:nvSpPr>
          <p:cNvPr id="3" name="Content Placeholder 2"/>
          <p:cNvSpPr>
            <a:spLocks noGrp="1"/>
          </p:cNvSpPr>
          <p:nvPr>
            <p:ph idx="1"/>
          </p:nvPr>
        </p:nvSpPr>
        <p:spPr/>
        <p:txBody>
          <a:bodyPr>
            <a:normAutofit lnSpcReduction="10000"/>
          </a:bodyPr>
          <a:lstStyle/>
          <a:p>
            <a:pPr marL="0" indent="0" algn="ctr">
              <a:buNone/>
            </a:pPr>
            <a:r>
              <a:rPr lang="en-US" dirty="0"/>
              <a:t>LAW ONE</a:t>
            </a:r>
          </a:p>
          <a:p>
            <a:pPr marL="0" indent="0" algn="ctr">
              <a:buNone/>
            </a:pPr>
            <a:endParaRPr lang="en-US" dirty="0"/>
          </a:p>
          <a:p>
            <a:pPr marL="0" indent="0" algn="ctr">
              <a:buNone/>
            </a:pPr>
            <a:r>
              <a:rPr lang="en-US" dirty="0"/>
              <a:t>GOD LOVES YOU AND HAS A WONDEERFUL PLAN FOR YOUR LIFE</a:t>
            </a:r>
          </a:p>
          <a:p>
            <a:r>
              <a:rPr lang="en-US" dirty="0"/>
              <a:t>God’s Love – God so loved the world that He gave His only begotten Son, that whosever believe in Him should not perish, but have eternal life.</a:t>
            </a:r>
          </a:p>
          <a:p>
            <a:r>
              <a:rPr lang="en-US" dirty="0"/>
              <a:t>God’s Plan – </a:t>
            </a:r>
            <a:r>
              <a:rPr lang="en-US" dirty="0">
                <a:solidFill>
                  <a:srgbClr val="FF0000"/>
                </a:solidFill>
              </a:rPr>
              <a:t>The thief cometh not, but for to steal, and to kill, and to destroy: I am come that they might have life and that they might have it more abundantly.  </a:t>
            </a:r>
            <a:r>
              <a:rPr lang="en-US" dirty="0"/>
              <a:t>John 10:10</a:t>
            </a:r>
          </a:p>
          <a:p>
            <a:pPr algn="ct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13</a:t>
            </a:fld>
            <a:endParaRPr lang="en-US"/>
          </a:p>
        </p:txBody>
      </p:sp>
    </p:spTree>
    <p:extLst>
      <p:ext uri="{BB962C8B-B14F-4D97-AF65-F5344CB8AC3E}">
        <p14:creationId xmlns:p14="http://schemas.microsoft.com/office/powerpoint/2010/main" val="1683186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5D540-0EBF-E4A9-4019-385CE43D7AD9}"/>
              </a:ext>
            </a:extLst>
          </p:cNvPr>
          <p:cNvSpPr>
            <a:spLocks noGrp="1"/>
          </p:cNvSpPr>
          <p:nvPr>
            <p:ph type="title"/>
          </p:nvPr>
        </p:nvSpPr>
        <p:spPr>
          <a:xfrm>
            <a:off x="765629" y="365125"/>
            <a:ext cx="10648647" cy="757087"/>
          </a:xfrm>
        </p:spPr>
        <p:txBody>
          <a:bodyPr/>
          <a:lstStyle/>
          <a:p>
            <a:pPr algn="ctr"/>
            <a:r>
              <a:rPr lang="en-US" dirty="0"/>
              <a:t>The Four Spiritual Laws…cont.</a:t>
            </a:r>
          </a:p>
        </p:txBody>
      </p:sp>
      <p:sp>
        <p:nvSpPr>
          <p:cNvPr id="3" name="Content Placeholder 2">
            <a:extLst>
              <a:ext uri="{FF2B5EF4-FFF2-40B4-BE49-F238E27FC236}">
                <a16:creationId xmlns:a16="http://schemas.microsoft.com/office/drawing/2014/main" id="{A37DB8C6-446A-44BE-E0BD-B98221269591}"/>
              </a:ext>
            </a:extLst>
          </p:cNvPr>
          <p:cNvSpPr>
            <a:spLocks noGrp="1"/>
          </p:cNvSpPr>
          <p:nvPr>
            <p:ph idx="1"/>
          </p:nvPr>
        </p:nvSpPr>
        <p:spPr>
          <a:xfrm>
            <a:off x="853307" y="1305268"/>
            <a:ext cx="10491410" cy="4871431"/>
          </a:xfrm>
        </p:spPr>
        <p:txBody>
          <a:bodyPr vert="horz" lIns="91440" tIns="45720" rIns="91440" bIns="45720" rtlCol="0" anchor="t">
            <a:normAutofit/>
          </a:bodyPr>
          <a:lstStyle/>
          <a:p>
            <a:pPr marL="0" indent="0">
              <a:buNone/>
            </a:pPr>
            <a:endParaRPr lang="en-US" dirty="0"/>
          </a:p>
          <a:p>
            <a:pPr marL="0" indent="0" algn="ctr">
              <a:buNone/>
            </a:pPr>
            <a:r>
              <a:rPr lang="en-US" dirty="0"/>
              <a:t>LAW TWO </a:t>
            </a:r>
          </a:p>
          <a:p>
            <a:pPr marL="0" indent="0" algn="ctr">
              <a:buNone/>
            </a:pPr>
            <a:r>
              <a:rPr lang="en-US" dirty="0"/>
              <a:t>MAN IS SINFUL AND SEPERATED FROM GOD. THUS HE CANNOT KNOW AND EXPERIENCE GOD'S LOVE AND PLAN FOR HIS LIFE.</a:t>
            </a:r>
          </a:p>
          <a:p>
            <a:pPr marL="0" indent="0" algn="ctr">
              <a:buNone/>
            </a:pPr>
            <a:endParaRPr lang="en-US" dirty="0"/>
          </a:p>
          <a:p>
            <a:r>
              <a:rPr lang="en-US" dirty="0"/>
              <a:t>Man is sinful – For all have sinned and come short of the glory of God. (Romans 3:23)</a:t>
            </a:r>
          </a:p>
        </p:txBody>
      </p:sp>
      <p:sp>
        <p:nvSpPr>
          <p:cNvPr id="4" name="Slide Number Placeholder 3"/>
          <p:cNvSpPr>
            <a:spLocks noGrp="1"/>
          </p:cNvSpPr>
          <p:nvPr>
            <p:ph type="sldNum" sz="quarter" idx="12"/>
          </p:nvPr>
        </p:nvSpPr>
        <p:spPr/>
        <p:txBody>
          <a:bodyPr/>
          <a:lstStyle/>
          <a:p>
            <a:fld id="{330EA680-D336-4FF7-8B7A-9848BB0A1C32}" type="slidenum">
              <a:rPr lang="en-US" smtClean="0"/>
              <a:t>14</a:t>
            </a:fld>
            <a:endParaRPr lang="en-US"/>
          </a:p>
        </p:txBody>
      </p:sp>
    </p:spTree>
    <p:extLst>
      <p:ext uri="{BB962C8B-B14F-4D97-AF65-F5344CB8AC3E}">
        <p14:creationId xmlns:p14="http://schemas.microsoft.com/office/powerpoint/2010/main" val="735636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BE73E-BEBD-186D-0466-2479FAB423F4}"/>
              </a:ext>
            </a:extLst>
          </p:cNvPr>
          <p:cNvSpPr>
            <a:spLocks noGrp="1"/>
          </p:cNvSpPr>
          <p:nvPr>
            <p:ph type="title"/>
          </p:nvPr>
        </p:nvSpPr>
        <p:spPr/>
        <p:txBody>
          <a:bodyPr/>
          <a:lstStyle/>
          <a:p>
            <a:pPr algn="ctr"/>
            <a:r>
              <a:rPr lang="en-US" dirty="0"/>
              <a:t>The Four Spiritual Laws…cont.</a:t>
            </a:r>
          </a:p>
        </p:txBody>
      </p:sp>
      <p:sp>
        <p:nvSpPr>
          <p:cNvPr id="3" name="Content Placeholder 2">
            <a:extLst>
              <a:ext uri="{FF2B5EF4-FFF2-40B4-BE49-F238E27FC236}">
                <a16:creationId xmlns:a16="http://schemas.microsoft.com/office/drawing/2014/main" id="{5E8CB508-404B-0AB6-BD42-308458DA60F8}"/>
              </a:ext>
            </a:extLst>
          </p:cNvPr>
          <p:cNvSpPr>
            <a:spLocks noGrp="1"/>
          </p:cNvSpPr>
          <p:nvPr>
            <p:ph idx="1"/>
          </p:nvPr>
        </p:nvSpPr>
        <p:spPr/>
        <p:txBody>
          <a:bodyPr vert="horz" lIns="91440" tIns="45720" rIns="91440" bIns="45720" rtlCol="0" anchor="t">
            <a:normAutofit/>
          </a:bodyPr>
          <a:lstStyle/>
          <a:p>
            <a:pPr marL="0" indent="0">
              <a:buNone/>
            </a:pPr>
            <a:endParaRPr lang="en-US" dirty="0"/>
          </a:p>
          <a:p>
            <a:r>
              <a:rPr lang="en-US" dirty="0"/>
              <a:t>Man is Separated </a:t>
            </a:r>
          </a:p>
          <a:p>
            <a:r>
              <a:rPr lang="en-US" dirty="0"/>
              <a:t>"For the wages of sin is death; but the gift of God is eternal life through Jesus Christ our Lord." (Romans 6:23)</a:t>
            </a:r>
          </a:p>
        </p:txBody>
      </p:sp>
      <p:sp>
        <p:nvSpPr>
          <p:cNvPr id="4" name="Slide Number Placeholder 3"/>
          <p:cNvSpPr>
            <a:spLocks noGrp="1"/>
          </p:cNvSpPr>
          <p:nvPr>
            <p:ph type="sldNum" sz="quarter" idx="12"/>
          </p:nvPr>
        </p:nvSpPr>
        <p:spPr/>
        <p:txBody>
          <a:bodyPr/>
          <a:lstStyle/>
          <a:p>
            <a:fld id="{330EA680-D336-4FF7-8B7A-9848BB0A1C32}" type="slidenum">
              <a:rPr lang="en-US" smtClean="0"/>
              <a:t>15</a:t>
            </a:fld>
            <a:endParaRPr lang="en-US"/>
          </a:p>
        </p:txBody>
      </p:sp>
    </p:spTree>
    <p:extLst>
      <p:ext uri="{BB962C8B-B14F-4D97-AF65-F5344CB8AC3E}">
        <p14:creationId xmlns:p14="http://schemas.microsoft.com/office/powerpoint/2010/main" val="945431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Four Spiritual Laws…cont.</a:t>
            </a:r>
          </a:p>
        </p:txBody>
      </p:sp>
      <p:sp>
        <p:nvSpPr>
          <p:cNvPr id="3" name="Content Placeholder 2"/>
          <p:cNvSpPr>
            <a:spLocks noGrp="1"/>
          </p:cNvSpPr>
          <p:nvPr>
            <p:ph idx="1"/>
          </p:nvPr>
        </p:nvSpPr>
        <p:spPr/>
        <p:txBody>
          <a:bodyPr/>
          <a:lstStyle/>
          <a:p>
            <a:pPr marL="0" indent="0" algn="ctr">
              <a:buNone/>
            </a:pPr>
            <a:r>
              <a:rPr lang="en-US" dirty="0"/>
              <a:t>LAW THREE</a:t>
            </a:r>
          </a:p>
          <a:p>
            <a:pPr marL="0" indent="0" algn="ctr">
              <a:buNone/>
            </a:pPr>
            <a:endParaRPr lang="en-US" dirty="0"/>
          </a:p>
          <a:p>
            <a:pPr marL="0" indent="0" algn="ctr">
              <a:buNone/>
            </a:pPr>
            <a:r>
              <a:rPr lang="en-US" dirty="0"/>
              <a:t>JESUS CHRIST IS GOD'S ONLY PROVISION FOR MAN'S SIN. THROUGH HIM YOU CAN KNOW AND EXPERIENCE GOD'S LOVE AND PLAN FOR YOUR LIFE.</a:t>
            </a:r>
          </a:p>
          <a:p>
            <a:r>
              <a:rPr lang="en-US" dirty="0"/>
              <a:t>He Died in Our Place</a:t>
            </a:r>
          </a:p>
          <a:p>
            <a:r>
              <a:rPr lang="en-US" dirty="0"/>
              <a:t>"But God </a:t>
            </a:r>
            <a:r>
              <a:rPr lang="en-US" dirty="0" err="1"/>
              <a:t>commendeth</a:t>
            </a:r>
            <a:r>
              <a:rPr lang="en-US" dirty="0"/>
              <a:t> His Love toward us, in that, while we were yet sinners, Christ died for us." (Romans 5:8)</a:t>
            </a:r>
          </a:p>
          <a:p>
            <a:endParaRPr lang="en-US" dirty="0"/>
          </a:p>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16</a:t>
            </a:fld>
            <a:endParaRPr lang="en-US"/>
          </a:p>
        </p:txBody>
      </p:sp>
    </p:spTree>
    <p:extLst>
      <p:ext uri="{BB962C8B-B14F-4D97-AF65-F5344CB8AC3E}">
        <p14:creationId xmlns:p14="http://schemas.microsoft.com/office/powerpoint/2010/main" val="180044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7D262-F5A5-91FC-7741-59D10D055AB2}"/>
              </a:ext>
            </a:extLst>
          </p:cNvPr>
          <p:cNvSpPr>
            <a:spLocks noGrp="1"/>
          </p:cNvSpPr>
          <p:nvPr>
            <p:ph type="title"/>
          </p:nvPr>
        </p:nvSpPr>
        <p:spPr/>
        <p:txBody>
          <a:bodyPr/>
          <a:lstStyle/>
          <a:p>
            <a:pPr algn="ctr"/>
            <a:r>
              <a:rPr lang="en-US" dirty="0"/>
              <a:t>The Four Spiritual Laws…cont.</a:t>
            </a:r>
          </a:p>
        </p:txBody>
      </p:sp>
      <p:sp>
        <p:nvSpPr>
          <p:cNvPr id="3" name="Content Placeholder 2">
            <a:extLst>
              <a:ext uri="{FF2B5EF4-FFF2-40B4-BE49-F238E27FC236}">
                <a16:creationId xmlns:a16="http://schemas.microsoft.com/office/drawing/2014/main" id="{04E9C2C9-7595-BE19-8096-16D74635BF21}"/>
              </a:ext>
            </a:extLst>
          </p:cNvPr>
          <p:cNvSpPr>
            <a:spLocks noGrp="1"/>
          </p:cNvSpPr>
          <p:nvPr>
            <p:ph idx="1"/>
          </p:nvPr>
        </p:nvSpPr>
        <p:spPr/>
        <p:txBody>
          <a:bodyPr vert="horz" lIns="91440" tIns="45720" rIns="91440" bIns="45720" rtlCol="0" anchor="t">
            <a:normAutofit/>
          </a:bodyPr>
          <a:lstStyle/>
          <a:p>
            <a:r>
              <a:rPr lang="en-US" dirty="0"/>
              <a:t>He rose from the dead. </a:t>
            </a:r>
          </a:p>
          <a:p>
            <a:r>
              <a:rPr lang="en-US" dirty="0"/>
              <a:t>1st Corinthians 15:3-6</a:t>
            </a:r>
          </a:p>
          <a:p>
            <a:r>
              <a:rPr lang="en-US" dirty="0"/>
              <a:t>He Is the only way to God – "</a:t>
            </a:r>
            <a:r>
              <a:rPr lang="en-US" dirty="0">
                <a:solidFill>
                  <a:srgbClr val="FF0000"/>
                </a:solidFill>
              </a:rPr>
              <a:t>Jesus saith unto him, I am the way, the truth, and the life: no man cometh unto the Father but by Me.</a:t>
            </a:r>
            <a:r>
              <a:rPr lang="en-US" dirty="0"/>
              <a:t>" (John 14:6)</a:t>
            </a:r>
          </a:p>
        </p:txBody>
      </p:sp>
      <p:sp>
        <p:nvSpPr>
          <p:cNvPr id="4" name="Slide Number Placeholder 3"/>
          <p:cNvSpPr>
            <a:spLocks noGrp="1"/>
          </p:cNvSpPr>
          <p:nvPr>
            <p:ph type="sldNum" sz="quarter" idx="12"/>
          </p:nvPr>
        </p:nvSpPr>
        <p:spPr/>
        <p:txBody>
          <a:bodyPr/>
          <a:lstStyle/>
          <a:p>
            <a:fld id="{330EA680-D336-4FF7-8B7A-9848BB0A1C32}" type="slidenum">
              <a:rPr lang="en-US" smtClean="0"/>
              <a:t>17</a:t>
            </a:fld>
            <a:endParaRPr lang="en-US"/>
          </a:p>
        </p:txBody>
      </p:sp>
    </p:spTree>
    <p:extLst>
      <p:ext uri="{BB962C8B-B14F-4D97-AF65-F5344CB8AC3E}">
        <p14:creationId xmlns:p14="http://schemas.microsoft.com/office/powerpoint/2010/main" val="384959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Four Spiritual Laws…cont.</a:t>
            </a:r>
          </a:p>
        </p:txBody>
      </p:sp>
      <p:sp>
        <p:nvSpPr>
          <p:cNvPr id="3" name="Content Placeholder 2"/>
          <p:cNvSpPr>
            <a:spLocks noGrp="1"/>
          </p:cNvSpPr>
          <p:nvPr>
            <p:ph idx="1"/>
          </p:nvPr>
        </p:nvSpPr>
        <p:spPr/>
        <p:txBody>
          <a:bodyPr/>
          <a:lstStyle/>
          <a:p>
            <a:pPr marL="0" indent="0" algn="ctr">
              <a:buNone/>
            </a:pPr>
            <a:r>
              <a:rPr lang="en-US" dirty="0"/>
              <a:t>LAW FOUR</a:t>
            </a:r>
          </a:p>
          <a:p>
            <a:pPr marL="0" indent="0" algn="ctr">
              <a:buNone/>
            </a:pPr>
            <a:endParaRPr lang="en-US" dirty="0"/>
          </a:p>
          <a:p>
            <a:pPr marL="0" indent="0" algn="ctr">
              <a:buNone/>
            </a:pPr>
            <a:r>
              <a:rPr lang="en-US" dirty="0"/>
              <a:t>WE MUST INDVIVIDUALY RECEIVE JESUS CHRIST AS SAVIOR AND LORD; THEN WE CAN KNOW AND EXPERIENCE GOD'S LOVE AND PLAN FOR OUR LIVES. </a:t>
            </a:r>
          </a:p>
          <a:p>
            <a:pPr algn="ct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18</a:t>
            </a:fld>
            <a:endParaRPr lang="en-US"/>
          </a:p>
        </p:txBody>
      </p:sp>
    </p:spTree>
    <p:extLst>
      <p:ext uri="{BB962C8B-B14F-4D97-AF65-F5344CB8AC3E}">
        <p14:creationId xmlns:p14="http://schemas.microsoft.com/office/powerpoint/2010/main" val="593202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9682-9D60-13CD-67D1-2B34BB8BA8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9A2526-14D7-5BBA-CBC2-9673C881FAA8}"/>
              </a:ext>
            </a:extLst>
          </p:cNvPr>
          <p:cNvSpPr>
            <a:spLocks noGrp="1"/>
          </p:cNvSpPr>
          <p:nvPr>
            <p:ph idx="1"/>
          </p:nvPr>
        </p:nvSpPr>
        <p:spPr/>
        <p:txBody>
          <a:bodyPr vert="horz" lIns="91440" tIns="45720" rIns="91440" bIns="45720" rtlCol="0" anchor="t">
            <a:normAutofit/>
          </a:bodyPr>
          <a:lstStyle/>
          <a:p>
            <a:r>
              <a:rPr lang="en-US" dirty="0"/>
              <a:t>We must receive Christ through faith (Ephesians 2:8,9)</a:t>
            </a:r>
          </a:p>
          <a:p>
            <a:r>
              <a:rPr lang="en-US" dirty="0"/>
              <a:t>When we receive Christ, We experience a new birth </a:t>
            </a:r>
          </a:p>
          <a:p>
            <a:pPr marL="0" indent="0">
              <a:buNone/>
            </a:pPr>
            <a:r>
              <a:rPr lang="en-US" dirty="0"/>
              <a:t>  (John 3:1-8)</a:t>
            </a:r>
          </a:p>
          <a:p>
            <a:r>
              <a:rPr lang="en-US" dirty="0"/>
              <a:t>We receive Christ through personal invitation (Revelation 3:20)</a:t>
            </a:r>
          </a:p>
          <a:p>
            <a:r>
              <a:rPr lang="en-US" dirty="0"/>
              <a:t>You can receive Christ right now by faith through prayer </a:t>
            </a:r>
          </a:p>
        </p:txBody>
      </p:sp>
      <p:sp>
        <p:nvSpPr>
          <p:cNvPr id="4" name="Slide Number Placeholder 3"/>
          <p:cNvSpPr>
            <a:spLocks noGrp="1"/>
          </p:cNvSpPr>
          <p:nvPr>
            <p:ph type="sldNum" sz="quarter" idx="12"/>
          </p:nvPr>
        </p:nvSpPr>
        <p:spPr/>
        <p:txBody>
          <a:bodyPr/>
          <a:lstStyle/>
          <a:p>
            <a:fld id="{330EA680-D336-4FF7-8B7A-9848BB0A1C32}" type="slidenum">
              <a:rPr lang="en-US" smtClean="0"/>
              <a:t>19</a:t>
            </a:fld>
            <a:endParaRPr lang="en-US"/>
          </a:p>
        </p:txBody>
      </p:sp>
    </p:spTree>
    <p:extLst>
      <p:ext uri="{BB962C8B-B14F-4D97-AF65-F5344CB8AC3E}">
        <p14:creationId xmlns:p14="http://schemas.microsoft.com/office/powerpoint/2010/main" val="363221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6E3-0066-6462-9D97-90562E26890E}"/>
              </a:ext>
            </a:extLst>
          </p:cNvPr>
          <p:cNvSpPr>
            <a:spLocks noGrp="1"/>
          </p:cNvSpPr>
          <p:nvPr>
            <p:ph type="title"/>
          </p:nvPr>
        </p:nvSpPr>
        <p:spPr>
          <a:xfrm>
            <a:off x="951470" y="365125"/>
            <a:ext cx="10107827" cy="1325563"/>
          </a:xfrm>
        </p:spPr>
        <p:txBody>
          <a:bodyPr/>
          <a:lstStyle/>
          <a:p>
            <a:r>
              <a:rPr lang="en-US" dirty="0"/>
              <a:t>                            Scripture Text</a:t>
            </a:r>
          </a:p>
        </p:txBody>
      </p:sp>
      <p:sp>
        <p:nvSpPr>
          <p:cNvPr id="3" name="Content Placeholder 2">
            <a:extLst>
              <a:ext uri="{FF2B5EF4-FFF2-40B4-BE49-F238E27FC236}">
                <a16:creationId xmlns:a16="http://schemas.microsoft.com/office/drawing/2014/main" id="{2A111877-0102-65A2-EF62-526D1B53ECB4}"/>
              </a:ext>
            </a:extLst>
          </p:cNvPr>
          <p:cNvSpPr>
            <a:spLocks noGrp="1"/>
          </p:cNvSpPr>
          <p:nvPr>
            <p:ph idx="1"/>
          </p:nvPr>
        </p:nvSpPr>
        <p:spPr/>
        <p:txBody>
          <a:bodyPr vert="horz" lIns="91440" tIns="45720" rIns="91440" bIns="45720" rtlCol="0" anchor="t">
            <a:normAutofit/>
          </a:bodyPr>
          <a:lstStyle/>
          <a:p>
            <a:r>
              <a:rPr lang="en-US" dirty="0"/>
              <a:t>Acts 8: 26 –40 </a:t>
            </a:r>
          </a:p>
          <a:p>
            <a:r>
              <a:rPr lang="en-US" dirty="0"/>
              <a:t>26- And the angel of the Lord </a:t>
            </a:r>
            <a:r>
              <a:rPr lang="en-US" dirty="0" err="1"/>
              <a:t>spake</a:t>
            </a:r>
            <a:r>
              <a:rPr lang="en-US" dirty="0"/>
              <a:t> unto Philip saying, Arise, and go toward the south unto the way that </a:t>
            </a:r>
            <a:r>
              <a:rPr lang="en-US" dirty="0" err="1"/>
              <a:t>goeth</a:t>
            </a:r>
            <a:r>
              <a:rPr lang="en-US" dirty="0"/>
              <a:t> down from Jerusalem unto Gaza, which is desert.</a:t>
            </a:r>
          </a:p>
          <a:p>
            <a:r>
              <a:rPr lang="en-US" dirty="0"/>
              <a:t>27- And he arose and went: and, behold, a man of Ethiopia, an eunuch of great authority under Candace queen of the Ethiopians, who had charge of all her treasure, and had come to Jerusalem for worship,</a:t>
            </a:r>
          </a:p>
        </p:txBody>
      </p:sp>
      <p:sp>
        <p:nvSpPr>
          <p:cNvPr id="4" name="Slide Number Placeholder 3"/>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1946149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1FED1-83AB-F6FB-1609-7D18575A1E5C}"/>
              </a:ext>
            </a:extLst>
          </p:cNvPr>
          <p:cNvSpPr>
            <a:spLocks noGrp="1"/>
          </p:cNvSpPr>
          <p:nvPr>
            <p:ph type="title"/>
          </p:nvPr>
        </p:nvSpPr>
        <p:spPr/>
        <p:txBody>
          <a:bodyPr/>
          <a:lstStyle/>
          <a:p>
            <a:r>
              <a:rPr lang="en-US" dirty="0"/>
              <a:t>                       Philip's Opportunity</a:t>
            </a:r>
          </a:p>
        </p:txBody>
      </p:sp>
      <p:sp>
        <p:nvSpPr>
          <p:cNvPr id="3" name="Content Placeholder 2">
            <a:extLst>
              <a:ext uri="{FF2B5EF4-FFF2-40B4-BE49-F238E27FC236}">
                <a16:creationId xmlns:a16="http://schemas.microsoft.com/office/drawing/2014/main" id="{C90D06FB-CABA-515C-4D5B-0DE7843A53AE}"/>
              </a:ext>
            </a:extLst>
          </p:cNvPr>
          <p:cNvSpPr>
            <a:spLocks noGrp="1"/>
          </p:cNvSpPr>
          <p:nvPr>
            <p:ph idx="1"/>
          </p:nvPr>
        </p:nvSpPr>
        <p:spPr/>
        <p:txBody>
          <a:bodyPr vert="horz" lIns="91440" tIns="45720" rIns="91440" bIns="45720" rtlCol="0" anchor="t">
            <a:normAutofit/>
          </a:bodyPr>
          <a:lstStyle/>
          <a:p>
            <a:r>
              <a:rPr lang="en-US" dirty="0"/>
              <a:t>According to verses 26 and 27, why do you think God called Philip for this particular assignment? (HE WAS OBEDIENT)</a:t>
            </a:r>
          </a:p>
          <a:p>
            <a:endParaRPr lang="en-US" dirty="0"/>
          </a:p>
          <a:p>
            <a:r>
              <a:rPr lang="en-US" dirty="0"/>
              <a:t>To whom did Philip witness? (An Ethiopian eunuch who was court official and treasurer for the Queen.)</a:t>
            </a:r>
          </a:p>
          <a:p>
            <a:pPr marL="0" indent="0">
              <a:buNone/>
            </a:pP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3810838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E67C-AFD5-05A0-810D-E60292B79AAB}"/>
              </a:ext>
            </a:extLst>
          </p:cNvPr>
          <p:cNvSpPr>
            <a:spLocks noGrp="1"/>
          </p:cNvSpPr>
          <p:nvPr>
            <p:ph type="title"/>
          </p:nvPr>
        </p:nvSpPr>
        <p:spPr/>
        <p:txBody>
          <a:bodyPr/>
          <a:lstStyle/>
          <a:p>
            <a:r>
              <a:rPr lang="en-US" dirty="0"/>
              <a:t>                             Scripture Text</a:t>
            </a:r>
          </a:p>
        </p:txBody>
      </p:sp>
      <p:sp>
        <p:nvSpPr>
          <p:cNvPr id="3" name="Content Placeholder 2">
            <a:extLst>
              <a:ext uri="{FF2B5EF4-FFF2-40B4-BE49-F238E27FC236}">
                <a16:creationId xmlns:a16="http://schemas.microsoft.com/office/drawing/2014/main" id="{AF1C733C-18A8-3064-8AD4-3D4661512566}"/>
              </a:ext>
            </a:extLst>
          </p:cNvPr>
          <p:cNvSpPr>
            <a:spLocks noGrp="1"/>
          </p:cNvSpPr>
          <p:nvPr>
            <p:ph idx="1"/>
          </p:nvPr>
        </p:nvSpPr>
        <p:spPr/>
        <p:txBody>
          <a:bodyPr vert="horz" lIns="91440" tIns="45720" rIns="91440" bIns="45720" rtlCol="0" anchor="t">
            <a:normAutofit/>
          </a:bodyPr>
          <a:lstStyle/>
          <a:p>
            <a:r>
              <a:rPr lang="en-US" dirty="0"/>
              <a:t>Acts 8:28 - 31</a:t>
            </a:r>
          </a:p>
          <a:p>
            <a:r>
              <a:rPr lang="en-US" dirty="0"/>
              <a:t>28- Was returning, and sitting in his chariot read Esaias the prophet.</a:t>
            </a:r>
          </a:p>
          <a:p>
            <a:r>
              <a:rPr lang="en-US" dirty="0"/>
              <a:t>29- Then the Spirit said unto Philip, Go near, join thyself to this chariot.</a:t>
            </a:r>
          </a:p>
          <a:p>
            <a:r>
              <a:rPr lang="en-US" dirty="0"/>
              <a:t>30- And Philip ran thither to him and heard him read the prophet Esaias, and said, Understand thou what  thou </a:t>
            </a:r>
            <a:r>
              <a:rPr lang="en-US" dirty="0" err="1"/>
              <a:t>readest</a:t>
            </a:r>
            <a:r>
              <a:rPr lang="en-US" dirty="0"/>
              <a:t>?</a:t>
            </a:r>
          </a:p>
          <a:p>
            <a:r>
              <a:rPr lang="en-US" dirty="0"/>
              <a:t>31- And he said, How can I, except some man should guide me? And he desired Philip that he would come and sit with him. </a:t>
            </a:r>
          </a:p>
          <a:p>
            <a:pPr marL="0" indent="0">
              <a:buNone/>
            </a:pP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293107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D4D2F-1A26-A2EE-F508-5EF7567CAD62}"/>
              </a:ext>
            </a:extLst>
          </p:cNvPr>
          <p:cNvSpPr>
            <a:spLocks noGrp="1"/>
          </p:cNvSpPr>
          <p:nvPr>
            <p:ph type="title"/>
          </p:nvPr>
        </p:nvSpPr>
        <p:spPr/>
        <p:txBody>
          <a:bodyPr/>
          <a:lstStyle/>
          <a:p>
            <a:r>
              <a:rPr lang="en-US" dirty="0"/>
              <a:t>                         Philip's Opportunity</a:t>
            </a:r>
          </a:p>
        </p:txBody>
      </p:sp>
      <p:sp>
        <p:nvSpPr>
          <p:cNvPr id="3" name="Content Placeholder 2">
            <a:extLst>
              <a:ext uri="{FF2B5EF4-FFF2-40B4-BE49-F238E27FC236}">
                <a16:creationId xmlns:a16="http://schemas.microsoft.com/office/drawing/2014/main" id="{2D3E8950-0685-1D94-D46A-CF0ABB44F3BB}"/>
              </a:ext>
            </a:extLst>
          </p:cNvPr>
          <p:cNvSpPr>
            <a:spLocks noGrp="1"/>
          </p:cNvSpPr>
          <p:nvPr>
            <p:ph idx="1"/>
          </p:nvPr>
        </p:nvSpPr>
        <p:spPr/>
        <p:txBody>
          <a:bodyPr vert="horz" lIns="91440" tIns="45720" rIns="91440" bIns="45720" rtlCol="0" anchor="t">
            <a:normAutofit/>
          </a:bodyPr>
          <a:lstStyle/>
          <a:p>
            <a:r>
              <a:rPr lang="en-US" dirty="0"/>
              <a:t>Verse 30- Philip responded when he ran up to the chariot </a:t>
            </a:r>
          </a:p>
          <a:p>
            <a:r>
              <a:rPr lang="en-US" dirty="0"/>
              <a:t>Verse 30- Philip asked the Ethiopian did he understand what he was reading. </a:t>
            </a:r>
          </a:p>
          <a:p>
            <a:r>
              <a:rPr lang="en-US" dirty="0"/>
              <a:t>Verse 32- The place of the scripture which he read was this, He was led as a sheep to the slaughter;  and like a lamb dumb before his shearer, so opened he not his mouth.  Reference Isaiah 53:7</a:t>
            </a:r>
          </a:p>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316006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5E76-60F7-4BF4-52CC-C54AEB3C1CC3}"/>
              </a:ext>
            </a:extLst>
          </p:cNvPr>
          <p:cNvSpPr>
            <a:spLocks noGrp="1"/>
          </p:cNvSpPr>
          <p:nvPr>
            <p:ph type="title"/>
          </p:nvPr>
        </p:nvSpPr>
        <p:spPr/>
        <p:txBody>
          <a:bodyPr/>
          <a:lstStyle/>
          <a:p>
            <a:r>
              <a:rPr lang="en-US" dirty="0"/>
              <a:t>                        Philip's Opportunity</a:t>
            </a:r>
          </a:p>
        </p:txBody>
      </p:sp>
      <p:sp>
        <p:nvSpPr>
          <p:cNvPr id="3" name="Content Placeholder 2">
            <a:extLst>
              <a:ext uri="{FF2B5EF4-FFF2-40B4-BE49-F238E27FC236}">
                <a16:creationId xmlns:a16="http://schemas.microsoft.com/office/drawing/2014/main" id="{1760D351-3919-F915-4F1E-D1F2C71B22CE}"/>
              </a:ext>
            </a:extLst>
          </p:cNvPr>
          <p:cNvSpPr>
            <a:spLocks noGrp="1"/>
          </p:cNvSpPr>
          <p:nvPr>
            <p:ph idx="1"/>
          </p:nvPr>
        </p:nvSpPr>
        <p:spPr/>
        <p:txBody>
          <a:bodyPr vert="horz" lIns="91440" tIns="45720" rIns="91440" bIns="45720" rtlCol="0" anchor="t">
            <a:normAutofit/>
          </a:bodyPr>
          <a:lstStyle/>
          <a:p>
            <a:r>
              <a:rPr lang="en-US" dirty="0"/>
              <a:t>The Word of God is the only effective means of opening up the minds and hearts of people  to the gospel.</a:t>
            </a:r>
          </a:p>
          <a:p>
            <a:r>
              <a:rPr lang="en-US" dirty="0"/>
              <a:t>The Holy Spirit had prepared the Ethiopian's heart. God used a man to win him. Philip had earned the right to be used.</a:t>
            </a:r>
          </a:p>
        </p:txBody>
      </p:sp>
      <p:sp>
        <p:nvSpPr>
          <p:cNvPr id="4" name="Slide Number Placeholder 3"/>
          <p:cNvSpPr>
            <a:spLocks noGrp="1"/>
          </p:cNvSpPr>
          <p:nvPr>
            <p:ph type="sldNum" sz="quarter" idx="12"/>
          </p:nvPr>
        </p:nvSpPr>
        <p:spPr/>
        <p:txBody>
          <a:bodyPr/>
          <a:lstStyle/>
          <a:p>
            <a:fld id="{330EA680-D336-4FF7-8B7A-9848BB0A1C32}" type="slidenum">
              <a:rPr lang="en-US" smtClean="0"/>
              <a:t>6</a:t>
            </a:fld>
            <a:endParaRPr lang="en-US"/>
          </a:p>
        </p:txBody>
      </p:sp>
    </p:spTree>
    <p:extLst>
      <p:ext uri="{BB962C8B-B14F-4D97-AF65-F5344CB8AC3E}">
        <p14:creationId xmlns:p14="http://schemas.microsoft.com/office/powerpoint/2010/main" val="1310964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A771-0198-D37C-8FF0-8062B8B5D243}"/>
              </a:ext>
            </a:extLst>
          </p:cNvPr>
          <p:cNvSpPr>
            <a:spLocks noGrp="1"/>
          </p:cNvSpPr>
          <p:nvPr>
            <p:ph type="title"/>
          </p:nvPr>
        </p:nvSpPr>
        <p:spPr/>
        <p:txBody>
          <a:bodyPr/>
          <a:lstStyle/>
          <a:p>
            <a:r>
              <a:rPr lang="en-US" dirty="0"/>
              <a:t>                      Philip's Qualifications</a:t>
            </a:r>
          </a:p>
        </p:txBody>
      </p:sp>
      <p:sp>
        <p:nvSpPr>
          <p:cNvPr id="3" name="Content Placeholder 2">
            <a:extLst>
              <a:ext uri="{FF2B5EF4-FFF2-40B4-BE49-F238E27FC236}">
                <a16:creationId xmlns:a16="http://schemas.microsoft.com/office/drawing/2014/main" id="{38B8F73F-8051-13A2-0A97-F9151B0CB5AF}"/>
              </a:ext>
            </a:extLst>
          </p:cNvPr>
          <p:cNvSpPr>
            <a:spLocks noGrp="1"/>
          </p:cNvSpPr>
          <p:nvPr>
            <p:ph idx="1"/>
          </p:nvPr>
        </p:nvSpPr>
        <p:spPr/>
        <p:txBody>
          <a:bodyPr vert="horz" lIns="91440" tIns="45720" rIns="91440" bIns="45720" rtlCol="0" anchor="t">
            <a:normAutofit/>
          </a:bodyPr>
          <a:lstStyle/>
          <a:p>
            <a:r>
              <a:rPr lang="en-US" dirty="0"/>
              <a:t>Philip demonstrated at least eight qualities that contributed to his effectiveness for Christ.</a:t>
            </a:r>
          </a:p>
          <a:p>
            <a:r>
              <a:rPr lang="en-US" dirty="0"/>
              <a:t>Knowledge of the Word of God –verse 35</a:t>
            </a:r>
          </a:p>
          <a:p>
            <a:r>
              <a:rPr lang="en-US" dirty="0"/>
              <a:t>Boldness- verse 30</a:t>
            </a:r>
          </a:p>
          <a:p>
            <a:r>
              <a:rPr lang="en-US" dirty="0"/>
              <a:t>Compassion – verse 30</a:t>
            </a:r>
          </a:p>
          <a:p>
            <a:r>
              <a:rPr lang="en-US" dirty="0"/>
              <a:t>Humility –verse 27</a:t>
            </a:r>
          </a:p>
          <a:p>
            <a:r>
              <a:rPr lang="en-US" dirty="0"/>
              <a:t>Obedience- verses 27, 30</a:t>
            </a:r>
          </a:p>
        </p:txBody>
      </p:sp>
      <p:sp>
        <p:nvSpPr>
          <p:cNvPr id="4" name="Slide Number Placeholder 3"/>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1711739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23531-ED6B-780A-32FB-B719E5DA8369}"/>
              </a:ext>
            </a:extLst>
          </p:cNvPr>
          <p:cNvSpPr>
            <a:spLocks noGrp="1"/>
          </p:cNvSpPr>
          <p:nvPr>
            <p:ph type="title"/>
          </p:nvPr>
        </p:nvSpPr>
        <p:spPr/>
        <p:txBody>
          <a:bodyPr/>
          <a:lstStyle/>
          <a:p>
            <a:r>
              <a:rPr lang="en-US" dirty="0"/>
              <a:t>                     Philip's Qualification</a:t>
            </a:r>
          </a:p>
        </p:txBody>
      </p:sp>
      <p:sp>
        <p:nvSpPr>
          <p:cNvPr id="3" name="Content Placeholder 2">
            <a:extLst>
              <a:ext uri="{FF2B5EF4-FFF2-40B4-BE49-F238E27FC236}">
                <a16:creationId xmlns:a16="http://schemas.microsoft.com/office/drawing/2014/main" id="{5F08B3EB-AA3E-FACC-BD2A-1A8FD9581099}"/>
              </a:ext>
            </a:extLst>
          </p:cNvPr>
          <p:cNvSpPr>
            <a:spLocks noGrp="1"/>
          </p:cNvSpPr>
          <p:nvPr>
            <p:ph idx="1"/>
          </p:nvPr>
        </p:nvSpPr>
        <p:spPr/>
        <p:txBody>
          <a:bodyPr vert="horz" lIns="91440" tIns="45720" rIns="91440" bIns="45720" rtlCol="0" anchor="t">
            <a:normAutofit/>
          </a:bodyPr>
          <a:lstStyle/>
          <a:p>
            <a:r>
              <a:rPr lang="en-US" dirty="0"/>
              <a:t>Receptivity, sensitivity to guidance verses-27, 30, 35, 38</a:t>
            </a:r>
          </a:p>
          <a:p>
            <a:r>
              <a:rPr lang="en-US" dirty="0"/>
              <a:t>Tact verse –30</a:t>
            </a:r>
          </a:p>
          <a:p>
            <a:r>
              <a:rPr lang="en-US" dirty="0"/>
              <a:t>Enthusiasm  verses 27, 30,40</a:t>
            </a:r>
          </a:p>
        </p:txBody>
      </p:sp>
      <p:sp>
        <p:nvSpPr>
          <p:cNvPr id="4" name="Slide Number Placeholder 3"/>
          <p:cNvSpPr>
            <a:spLocks noGrp="1"/>
          </p:cNvSpPr>
          <p:nvPr>
            <p:ph type="sldNum" sz="quarter" idx="12"/>
          </p:nvPr>
        </p:nvSpPr>
        <p:spPr/>
        <p:txBody>
          <a:bodyPr/>
          <a:lstStyle/>
          <a:p>
            <a:fld id="{330EA680-D336-4FF7-8B7A-9848BB0A1C32}" type="slidenum">
              <a:rPr lang="en-US" smtClean="0"/>
              <a:t>8</a:t>
            </a:fld>
            <a:endParaRPr lang="en-US"/>
          </a:p>
        </p:txBody>
      </p:sp>
    </p:spTree>
    <p:extLst>
      <p:ext uri="{BB962C8B-B14F-4D97-AF65-F5344CB8AC3E}">
        <p14:creationId xmlns:p14="http://schemas.microsoft.com/office/powerpoint/2010/main" val="302898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40B5F-0AF1-B63E-2BB6-C4BF242CEAD7}"/>
              </a:ext>
            </a:extLst>
          </p:cNvPr>
          <p:cNvSpPr>
            <a:spLocks noGrp="1"/>
          </p:cNvSpPr>
          <p:nvPr>
            <p:ph type="title"/>
          </p:nvPr>
        </p:nvSpPr>
        <p:spPr/>
        <p:txBody>
          <a:bodyPr/>
          <a:lstStyle/>
          <a:p>
            <a:r>
              <a:rPr lang="en-US" dirty="0"/>
              <a:t>                        Philip's Qualification</a:t>
            </a:r>
          </a:p>
        </p:txBody>
      </p:sp>
      <p:sp>
        <p:nvSpPr>
          <p:cNvPr id="3" name="Content Placeholder 2">
            <a:extLst>
              <a:ext uri="{FF2B5EF4-FFF2-40B4-BE49-F238E27FC236}">
                <a16:creationId xmlns:a16="http://schemas.microsoft.com/office/drawing/2014/main" id="{22EE3225-6A0B-6C1F-B429-7A81324C9542}"/>
              </a:ext>
            </a:extLst>
          </p:cNvPr>
          <p:cNvSpPr>
            <a:spLocks noGrp="1"/>
          </p:cNvSpPr>
          <p:nvPr>
            <p:ph idx="1"/>
          </p:nvPr>
        </p:nvSpPr>
        <p:spPr/>
        <p:txBody>
          <a:bodyPr vert="horz" lIns="91440" tIns="45720" rIns="91440" bIns="45720" rtlCol="0" anchor="t">
            <a:normAutofit/>
          </a:bodyPr>
          <a:lstStyle/>
          <a:p>
            <a:r>
              <a:rPr lang="en-US" dirty="0"/>
              <a:t>God does not want us to wait until we feel we have mastered each of the qualities before we witness. God wants us to be faithful to witness and to be building these qualities into our lives as we go. Sometimes the experiences we encounter as we introduce others to Christ will help us build  good qualities.</a:t>
            </a:r>
          </a:p>
        </p:txBody>
      </p:sp>
      <p:sp>
        <p:nvSpPr>
          <p:cNvPr id="4" name="Slide Number Placeholder 3"/>
          <p:cNvSpPr>
            <a:spLocks noGrp="1"/>
          </p:cNvSpPr>
          <p:nvPr>
            <p:ph type="sldNum" sz="quarter" idx="12"/>
          </p:nvPr>
        </p:nvSpPr>
        <p:spPr/>
        <p:txBody>
          <a:bodyPr/>
          <a:lstStyle/>
          <a:p>
            <a:fld id="{330EA680-D336-4FF7-8B7A-9848BB0A1C32}" type="slidenum">
              <a:rPr lang="en-US" smtClean="0"/>
              <a:t>9</a:t>
            </a:fld>
            <a:endParaRPr lang="en-US"/>
          </a:p>
        </p:txBody>
      </p:sp>
    </p:spTree>
    <p:extLst>
      <p:ext uri="{BB962C8B-B14F-4D97-AF65-F5344CB8AC3E}">
        <p14:creationId xmlns:p14="http://schemas.microsoft.com/office/powerpoint/2010/main" val="2837272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TotalTime>
  <Words>1189</Words>
  <Application>Microsoft Macintosh PowerPoint</Application>
  <PresentationFormat>Widescreen</PresentationFormat>
  <Paragraphs>112</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Aptos Display</vt:lpstr>
      <vt:lpstr>Arial</vt:lpstr>
      <vt:lpstr>Calibri</vt:lpstr>
      <vt:lpstr>office theme</vt:lpstr>
      <vt:lpstr>Qualifications for Witnessing</vt:lpstr>
      <vt:lpstr>                            Scripture Text</vt:lpstr>
      <vt:lpstr>                       Philip's Opportunity</vt:lpstr>
      <vt:lpstr>                             Scripture Text</vt:lpstr>
      <vt:lpstr>                         Philip's Opportunity</vt:lpstr>
      <vt:lpstr>                        Philip's Opportunity</vt:lpstr>
      <vt:lpstr>                      Philip's Qualifications</vt:lpstr>
      <vt:lpstr>                     Philip's Qualification</vt:lpstr>
      <vt:lpstr>                        Philip's Qualification</vt:lpstr>
      <vt:lpstr>     Possible Hinderances to Our Witnessing</vt:lpstr>
      <vt:lpstr>    Possible Hinderances to Our Witnessing</vt:lpstr>
      <vt:lpstr>         Possible Hinderances To Our Witness</vt:lpstr>
      <vt:lpstr>The Four Spiritual Laws</vt:lpstr>
      <vt:lpstr>The Four Spiritual Laws…cont.</vt:lpstr>
      <vt:lpstr>The Four Spiritual Laws…cont.</vt:lpstr>
      <vt:lpstr>The Four Spiritual Laws…cont.</vt:lpstr>
      <vt:lpstr>The Four Spiritual Laws…cont.</vt:lpstr>
      <vt:lpstr>The Four Spiritual Laws…cont.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Qualifications for Witnessing</dc:title>
  <dc:creator>Carole Dillon</dc:creator>
  <cp:lastModifiedBy>Anthony Beck</cp:lastModifiedBy>
  <cp:revision>1065</cp:revision>
  <cp:lastPrinted>2024-10-02T15:06:47Z</cp:lastPrinted>
  <dcterms:created xsi:type="dcterms:W3CDTF">2024-09-23T13:29:30Z</dcterms:created>
  <dcterms:modified xsi:type="dcterms:W3CDTF">2024-10-04T07:45:20Z</dcterms:modified>
</cp:coreProperties>
</file>