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0" r:id="rId10"/>
    <p:sldId id="277" r:id="rId11"/>
    <p:sldId id="278" r:id="rId12"/>
    <p:sldId id="279" r:id="rId13"/>
    <p:sldId id="268" r:id="rId14"/>
    <p:sldId id="286" r:id="rId15"/>
    <p:sldId id="276" r:id="rId16"/>
    <p:sldId id="269" r:id="rId17"/>
    <p:sldId id="280" r:id="rId18"/>
    <p:sldId id="281" r:id="rId19"/>
    <p:sldId id="282" r:id="rId20"/>
    <p:sldId id="283" r:id="rId21"/>
    <p:sldId id="284" r:id="rId22"/>
    <p:sldId id="285" r:id="rId2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F85494-92A7-4E50-A2F8-3E63EE93B82F}" v="4" dt="2025-01-13T19:35:33.4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03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4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D54321-FF91-4EDF-90D0-0D7DF82024C7}" type="datetimeFigureOut">
              <a:rPr lang="en-US" smtClean="0"/>
              <a:t>2/22/25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752D7-FCB1-4BCF-8655-52072B0CF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511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752D7-FCB1-4BCF-8655-52072B0CF9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147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ADEE2343-C67E-4738-A72A-CA2AB369103C}" type="datetime1">
              <a:rPr lang="en-US" smtClean="0"/>
              <a:t>2/22/25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1E6C0-3AAA-45FE-8121-3D433B403138}" type="datetime1">
              <a:rPr lang="en-US" smtClean="0"/>
              <a:t>2/22/25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2E925-13D8-4348-AC58-6B544C340ECB}" type="datetime1">
              <a:rPr lang="en-US" smtClean="0"/>
              <a:t>2/22/25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AE81-29C2-4011-999D-93E3FAA44756}" type="datetime1">
              <a:rPr lang="en-US" smtClean="0"/>
              <a:t>2/22/25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30E22-0F7C-42D6-B0D7-4D2454FC1BE3}" type="datetime1">
              <a:rPr lang="en-US" smtClean="0"/>
              <a:t>2/22/25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87B31-5992-418B-A02C-958B1A07A195}" type="datetime1">
              <a:rPr lang="en-US" smtClean="0"/>
              <a:t>2/22/25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3B35-EBBE-4FEF-B944-00B1131EA79A}" type="datetime1">
              <a:rPr lang="en-US" smtClean="0"/>
              <a:t>2/22/25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E6F84-9D28-4E5C-94F9-995015E5EEA9}" type="datetime1">
              <a:rPr lang="en-US" smtClean="0"/>
              <a:t>2/22/25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BA06-CCEF-4164-A24F-3789DE7AA18F}" type="datetime1">
              <a:rPr lang="en-US" smtClean="0"/>
              <a:t>2/22/25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6562-92D4-4CCD-9963-D5EE059099A4}" type="datetime1">
              <a:rPr lang="en-US" smtClean="0"/>
              <a:t>2/22/25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417B-451D-467C-9296-33ADC9730FD3}" type="datetime1">
              <a:rPr lang="en-US" smtClean="0"/>
              <a:t>2/22/25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6770-FC44-45E2-827C-5DD884942BBE}" type="datetime1">
              <a:rPr lang="en-US" smtClean="0"/>
              <a:t>2/22/25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F4E0-1E57-4C33-8D4F-A28DD7BDA950}" type="datetime1">
              <a:rPr lang="en-US" smtClean="0"/>
              <a:t>2/22/25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F89E-1787-4BA4-8697-E3A080DC7115}" type="datetime1">
              <a:rPr lang="en-US" smtClean="0"/>
              <a:t>2/22/25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78AD5-2183-4BBC-A2F3-E4275438537E}" type="datetime1">
              <a:rPr lang="en-US" smtClean="0"/>
              <a:t>2/22/25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F807-B495-479D-BEF8-CF9635E98A02}" type="datetime1">
              <a:rPr lang="en-US" smtClean="0"/>
              <a:t>2/22/25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BF6D-C02B-4515-A058-21497012047F}" type="datetime1">
              <a:rPr lang="en-US" smtClean="0"/>
              <a:t>2/22/25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03C0C-490F-4C95-B6AC-5F07E53896B5}" type="datetime1">
              <a:rPr lang="en-US" smtClean="0"/>
              <a:t>2/22/25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EVANGELISM: </a:t>
            </a:r>
            <a:br>
              <a:rPr lang="en-US" dirty="0"/>
            </a:br>
            <a:r>
              <a:rPr lang="en-US" dirty="0"/>
              <a:t>LET’S START THE YEAR OFF RIGHT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9047608" cy="2387600"/>
          </a:xfrm>
        </p:spPr>
        <p:txBody>
          <a:bodyPr/>
          <a:lstStyle/>
          <a:p>
            <a:pPr algn="ctr"/>
            <a:r>
              <a:rPr lang="en-US" dirty="0"/>
              <a:t> CARRYING OUT THE GREAT COMMISSION</a:t>
            </a:r>
          </a:p>
          <a:p>
            <a:pPr algn="ctr"/>
            <a:r>
              <a:rPr lang="en-US" dirty="0"/>
              <a:t>MATTHEW 28:19-20 &amp; ACTS 17:1-3</a:t>
            </a:r>
          </a:p>
          <a:p>
            <a:pPr algn="ctr"/>
            <a:r>
              <a:rPr lang="en-US" dirty="0"/>
              <a:t>MINISTER STEPHEN EVANS</a:t>
            </a:r>
          </a:p>
          <a:p>
            <a:pPr algn="ctr"/>
            <a:r>
              <a:rPr lang="en-US" dirty="0"/>
              <a:t>Mt. zion missionary Baptist church, glendale</a:t>
            </a:r>
          </a:p>
          <a:p>
            <a:pPr algn="ct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336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035E8-B269-A996-DCEE-50D46450B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24B61-C74A-518E-7565-8B87737F5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ACTS 17:1-2</a:t>
            </a:r>
            <a:br>
              <a:rPr lang="en-US" dirty="0"/>
            </a:br>
            <a:r>
              <a:rPr lang="en-US" dirty="0"/>
              <a:t> 1) NOW WHEN THEY PASSED THROUGH AMPHIPOLIS AND APPOLONIA, THEY CAME TO THESSALONICA, WHERE THERE WAS A SYNAGOGUE OF THE JEWS. </a:t>
            </a:r>
            <a:br>
              <a:rPr lang="en-US" dirty="0"/>
            </a:br>
            <a:r>
              <a:rPr lang="en-US" baseline="30000" dirty="0"/>
              <a:t> </a:t>
            </a:r>
            <a:r>
              <a:rPr lang="en-US" dirty="0"/>
              <a:t> 2) AND PAUL AS HIS MANNER WAS, WENT IN UNTO THEM, AND THREE SABBATH DAYS REASONED WITH THEM…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760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040E6-B9E5-6115-FA72-3635DB19C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METHOD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B9AA7-95DD-00A1-2BAF-0EAEB391F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“AS HIS MANNER WAS” When Paul would go on his missionary journeys, he would start his evangelizing in the Jewish </a:t>
            </a:r>
            <a:r>
              <a:rPr lang="en-US" dirty="0" err="1"/>
              <a:t>Synangogues</a:t>
            </a:r>
            <a:r>
              <a:rPr lang="en-US" dirty="0"/>
              <a:t> for three sabbath days.</a:t>
            </a:r>
          </a:p>
          <a:p>
            <a:r>
              <a:rPr lang="en-US" dirty="0"/>
              <a:t>Paul “reasoned with them”</a:t>
            </a:r>
          </a:p>
          <a:p>
            <a:r>
              <a:rPr lang="en-US" dirty="0"/>
              <a:t>Reasoned – “to say thoroughly,” “to discuss,” “to preach,” “to speak back and forth,” “to have a dialogue with,” “to converse with.”</a:t>
            </a:r>
          </a:p>
          <a:p>
            <a:r>
              <a:rPr lang="en-US" dirty="0"/>
              <a:t>Paul preached the Gospel in the Jewish Synagogue and answered questions.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083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AEEE8-0A0C-FC52-A9A9-D9A57C31C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MANUSCRIPT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71D11-654E-52E8-B605-240DCFD61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VS. 2”…HE REASONED WITH THEM OUT OF THE SCRIPTURES”</a:t>
            </a:r>
          </a:p>
          <a:p>
            <a:r>
              <a:rPr lang="en-US" dirty="0"/>
              <a:t>Scriptures – “Document,” “A writing.”</a:t>
            </a:r>
          </a:p>
          <a:p>
            <a:r>
              <a:rPr lang="en-US" dirty="0"/>
              <a:t>Paul was preaching to very pious and educated men, so he needed “A Written Document” to prove his point.</a:t>
            </a:r>
          </a:p>
          <a:p>
            <a:r>
              <a:rPr lang="en-US" dirty="0"/>
              <a:t>The “Document” Paul used to reason with them was the Old Testament Scriptures.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890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 testament prophesies of jesus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b="1" dirty="0"/>
              <a:t>GENESIS 3:15 – AND I WILL PUT ENMITY BETWEEN THEE AND THE WOMAN, AND BETWEEN THY SEED AND HER SEED, IT SHALL BRUISE THY HEAD, AND THOU SHALL BRUISE HIS HEEL. </a:t>
            </a:r>
            <a:br>
              <a:rPr lang="en-US" sz="9600" dirty="0"/>
            </a:br>
            <a:endParaRPr lang="en-US" sz="9600" dirty="0"/>
          </a:p>
          <a:p>
            <a:pPr marL="0" indent="0">
              <a:buNone/>
            </a:pPr>
            <a:r>
              <a:rPr lang="en-US" sz="9600" b="1" dirty="0"/>
              <a:t>ISAIAH 7:14 – THEREFORE, THE LORD HIMSELF SHALL GIVE YOU A SIGN, BEHOLD, A VIRGIN SHALL CONCEIVE AND BEAR A SON AND CALL HIS NAME IMMANUEL. </a:t>
            </a:r>
            <a:br>
              <a:rPr lang="en-US" sz="5600" dirty="0"/>
            </a:br>
            <a:endParaRPr lang="en-US" sz="5600" dirty="0"/>
          </a:p>
          <a:p>
            <a:pPr marL="0" indent="0">
              <a:buNone/>
            </a:pPr>
            <a:br>
              <a:rPr lang="en-US" sz="4000" dirty="0"/>
            </a:br>
            <a:endParaRPr lang="en-US" sz="4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795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0B65A-3124-E5A5-89F0-6B4A8E135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OLD TESTAMENT PROPHECIES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C7121-2CE8-8E22-19FA-8DD215210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3200" b="1" dirty="0"/>
              <a:t>ISAIAH 53:6-9 </a:t>
            </a:r>
          </a:p>
          <a:p>
            <a:r>
              <a:rPr lang="en-US" sz="3200" b="1" dirty="0"/>
              <a:t>6) ALL WE LIKE SHEEP HAVE GONE ASTRAY, WE HAVE TURNED EVERY ONE TO HIS OWN WAY AND THE LORD HATH LAID ON HIM THE INIQUITY OF US ALL. </a:t>
            </a:r>
          </a:p>
          <a:p>
            <a:r>
              <a:rPr lang="en-US" sz="3200" b="1" dirty="0"/>
              <a:t> 7) HE WAS OPPRESSED AND HE WAS AFFLICTED, YET HE OPENED NOT HIS MOUTH:  HE IS BROUGHT AS A LAMB TO THE SLAUGHTER, AND AS A SHEEP BEFORE HER SHEARERS IS DUMB, SO HE OPENETH NOT HIS MOUTH.  </a:t>
            </a:r>
          </a:p>
          <a:p>
            <a:r>
              <a:rPr lang="en-US" sz="3200" b="1" dirty="0"/>
              <a:t>8) HE WAS TAKEN FROM PRISON AND FROM JUDGEMENT:  AND WHO SHALL DECLARE HIS GENERATION?  FOR HE WAS CUT OFF OUT OF THE LAND OF THE LIVING:  FOR THE TRANSGRESSION OF MY PEOPLE WAS HE STRICKEN. </a:t>
            </a:r>
          </a:p>
          <a:p>
            <a:r>
              <a:rPr lang="en-US" sz="3200" b="1" dirty="0"/>
              <a:t>9) AND HE MADE HIS GRAVE WITH THE WICKED, AND WITH THE RICH IN HIS DEATH; BECAUSE HE HAD DONE NO VIOLENCE, NEITHER WAS ANY DECEIT IN HIS MOUTH.</a:t>
            </a:r>
            <a:br>
              <a:rPr lang="en-US" sz="3200" dirty="0"/>
            </a:br>
            <a:r>
              <a:rPr lang="en-US" sz="1400" dirty="0"/>
              <a:t> </a:t>
            </a:r>
            <a:br>
              <a:rPr lang="en-US" sz="1400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061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1C462-568C-AC2B-E01F-1D94226BB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OLD TESTAMENT PROPHECIES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59124-83E8-7128-242C-CFE3D3368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ISAIAH 9:6-7 – FOR UNTO US A CHILD IS BORN, UNTO US A SON IS GIVEN: AND THE GOVERNMENT SHALL BE UPON HIS SHOULDER; AND HIS NAME SHALL BE CALLED WONDERFUL, COUNSELLOR, THE MIGHTY GOD, THE EVERLASTING FATHER, THE PRINCE OF PEACE.</a:t>
            </a:r>
          </a:p>
          <a:p>
            <a:r>
              <a:rPr lang="en-US" dirty="0"/>
              <a:t>MICHAH 5:2 – BUT THOU, BETHLEHEM EPHRATAH, THOUGH THOU BE LITTLE AMONG THE THOUSANDS OF JUDAH, YET OUT OF THEE SHALL HE COME FORTH UNTO ME THAT IS TO BE RULER IN ISRAEL; WHOSE GOINGS FORTH HAVE BEEN FROM OLD, FROM EVERLASTING.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537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we evangelize, we must use the bible as our manuscript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message of salvation we talk about MUST be in line with what the Bible says.</a:t>
            </a:r>
          </a:p>
          <a:p>
            <a:r>
              <a:rPr lang="en-US" dirty="0"/>
              <a:t>If a person is going to be saved, they must believe the RIGHT message!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659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38BF3-8F3E-C56A-3B1E-4E19E0FE4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MESSAGE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D7D25-21DE-AE82-0B24-0D36D177E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3) “OPENING AND ALLEGING, THAT CHRIST MUST NEEDS HAVE SUFFERED, AND RISEN AGAIN FROM THE DEAD</a:t>
            </a:r>
            <a:r>
              <a:rPr lang="en-US" b="1" dirty="0"/>
              <a:t>…”</a:t>
            </a:r>
          </a:p>
          <a:p>
            <a:r>
              <a:rPr lang="en-US" b="1" dirty="0"/>
              <a:t>“Opening and alleging” – Paul made sure that what HE was saying was the same thing that the SCRIPTURES were saying. </a:t>
            </a:r>
          </a:p>
          <a:p>
            <a:r>
              <a:rPr lang="en-US" b="1" dirty="0"/>
              <a:t>3) “…THAT CHRIST MUST NEEDS HAVE SUFFERED”</a:t>
            </a:r>
          </a:p>
          <a:p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5513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B5D85-93D4-D265-68DB-0E5AEED05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MESSAGE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B4DB1-276C-7E56-A904-99363FDED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Suffer – to feel intense physical and emotional pain.</a:t>
            </a:r>
          </a:p>
          <a:p>
            <a:pPr marL="0" indent="0">
              <a:buNone/>
            </a:pPr>
            <a:r>
              <a:rPr lang="en-US" dirty="0"/>
              <a:t>JOHN 19:1-3</a:t>
            </a:r>
          </a:p>
          <a:p>
            <a:pPr marL="457200" indent="-457200">
              <a:buAutoNum type="arabicParenR"/>
            </a:pPr>
            <a:r>
              <a:rPr lang="en-US" dirty="0"/>
              <a:t>THEN PILATE, THEREFORE TOOK JESUS AND SCOURGED HIM.</a:t>
            </a:r>
          </a:p>
          <a:p>
            <a:pPr marL="457200" indent="-457200">
              <a:buAutoNum type="arabicParenR"/>
            </a:pPr>
            <a:r>
              <a:rPr lang="en-US" dirty="0"/>
              <a:t>AND THE SOLDIERS PLATTED A CROWN OF THORNS AND PUT IT ON HIS HEAD AND PUT ON HIM A PURPLE ROBE.</a:t>
            </a:r>
          </a:p>
          <a:p>
            <a:pPr marL="457200" indent="-457200">
              <a:buAutoNum type="arabicParenR"/>
            </a:pPr>
            <a:r>
              <a:rPr lang="en-US" dirty="0"/>
              <a:t>AND SAID, HAIL, KING OF THE JEWS! AND THEY SMOTE HIM.  </a:t>
            </a:r>
            <a:r>
              <a:rPr lang="en-US" sz="2400" dirty="0"/>
              <a:t> </a:t>
            </a:r>
            <a:endParaRPr lang="en-US" b="1" dirty="0"/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247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C7126-1A7B-7F88-1F87-C6303EE89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MESSAGE CONT.</a:t>
            </a:r>
            <a:br>
              <a:rPr lang="en-US" dirty="0"/>
            </a:br>
            <a:r>
              <a:rPr lang="en-US" dirty="0"/>
              <a:t>CHRIST DIED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21F09-A713-6788-2F06-CF9EB9380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b="1" dirty="0"/>
              <a:t>MATTHEW 27:50 (KJV) - </a:t>
            </a:r>
            <a:r>
              <a:rPr lang="en-US" sz="2400" dirty="0"/>
              <a:t>JESUS, WHEN HE HAD CRIED WITH A LOUD VOICE YIELDED UP THE GHOST. </a:t>
            </a:r>
          </a:p>
          <a:p>
            <a:r>
              <a:rPr lang="en-US" sz="2400" b="1" dirty="0"/>
              <a:t>MARK 15:37 (KJV) </a:t>
            </a:r>
            <a:r>
              <a:rPr lang="en-US" sz="2400" dirty="0"/>
              <a:t>– AND JESUS CRIED WITH A LOUD VOICE AND GAVE UP THE GHOST.</a:t>
            </a:r>
          </a:p>
          <a:p>
            <a:r>
              <a:rPr lang="en-US" sz="2400" b="1" dirty="0"/>
              <a:t>LUKE 23:46 (KJV) </a:t>
            </a:r>
            <a:r>
              <a:rPr lang="en-US" sz="2400" dirty="0"/>
              <a:t>– AND WHEN JESUS CRIED WITH A LOUD VOICE, HE SAID, FATHER INTO THY HANDS I COMMEND MY SPIRIT: AND HAVING SAID THUS, HE GAVE UP THE GHOST. </a:t>
            </a:r>
          </a:p>
          <a:p>
            <a:r>
              <a:rPr lang="en-US" sz="2400" b="1" dirty="0"/>
              <a:t>JOHN 19:30 (KJV) </a:t>
            </a:r>
            <a:r>
              <a:rPr lang="en-US" sz="2400" dirty="0"/>
              <a:t>– WHEN JESUS THEREFORE HAD RECEIVED THE VINEGAR, HE SAID, IT IS FINISHED: AND HE BOWED HIS HEAD AND GAVE UP THE GHOST.</a:t>
            </a:r>
            <a:br>
              <a:rPr lang="en-US" sz="2400" dirty="0"/>
            </a:br>
            <a:endParaRPr lang="en-US" sz="24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508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000" b="1" dirty="0"/>
              <a:t>Matthew 28:19-20 (KJV) </a:t>
            </a:r>
            <a:br>
              <a:rPr lang="en-US" sz="2000" b="1" dirty="0"/>
            </a:br>
            <a:r>
              <a:rPr lang="en-US" sz="2000" b="1" dirty="0"/>
              <a:t>19 GO YE THEREFORE, AND TEACH ALL NATIONS, BAPTIZING THEM IN THE NAME OF THE FATHER, AND OF THE SON, AND OF THE HOLY GHOST:</a:t>
            </a:r>
            <a:br>
              <a:rPr lang="en-US" sz="2000" b="1" dirty="0"/>
            </a:br>
            <a:r>
              <a:rPr lang="en-US" sz="2000" b="1" dirty="0"/>
              <a:t>20 TEACHING THEM TO OBSERVE ALL THINGS WHATSOEVER I HAVE COMMANDED YOU: AND LO, I AM WITH YOU ALWAY, EVEN UNTO THE END OF THE WORLD. AMEN.</a:t>
            </a:r>
            <a:r>
              <a:rPr lang="en-US" sz="20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mission of the Church</a:t>
            </a:r>
          </a:p>
          <a:p>
            <a:r>
              <a:rPr lang="en-US" dirty="0"/>
              <a:t>Not an option</a:t>
            </a:r>
          </a:p>
          <a:p>
            <a:r>
              <a:rPr lang="en-US" dirty="0"/>
              <a:t>Every person who is saved person is to “Go” </a:t>
            </a:r>
          </a:p>
          <a:p>
            <a:r>
              <a:rPr lang="en-US" dirty="0"/>
              <a:t>No matter what ministry you are a part of you, still are required to “Go”</a:t>
            </a:r>
          </a:p>
          <a:p>
            <a:r>
              <a:rPr lang="en-US" dirty="0"/>
              <a:t>Go where?  Home,  community, job, etc….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2990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80637-AE26-177B-A5BD-1AD40D033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MESSAGE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DA0B5-5CA9-F252-263F-BD17ADED4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940012"/>
            <a:ext cx="10226803" cy="3943262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VS. 3 “…RISEN FROM THE DEAD…”</a:t>
            </a:r>
          </a:p>
          <a:p>
            <a:r>
              <a:rPr lang="en-US" b="1" dirty="0"/>
              <a:t>ROMANS 10:9 </a:t>
            </a:r>
            <a:r>
              <a:rPr lang="en-US" dirty="0"/>
              <a:t>– THAT IF THOU SHALT CONFESS WITH THY MOUTH THE LORD JESUS AND BELIEVE IN THINE HEART THAT “GOD RAISED HIM FROM THE GRAVE” THOU SHALT BE SAVED.</a:t>
            </a:r>
          </a:p>
          <a:p>
            <a:r>
              <a:rPr lang="en-US" b="1" dirty="0"/>
              <a:t>1 CORINTIANS </a:t>
            </a:r>
            <a:r>
              <a:rPr lang="en-US" dirty="0"/>
              <a:t>15:12-17  </a:t>
            </a:r>
          </a:p>
          <a:p>
            <a:r>
              <a:rPr lang="en-US" dirty="0"/>
              <a:t>12) NOW IF CHRIST BE PREACHED THAT HE ROSE FROM THE DEAD, HOW SAY SOME AMONG YOU THAT THERE IS NO RESSURECTION OF THE DEAD? </a:t>
            </a:r>
          </a:p>
          <a:p>
            <a:r>
              <a:rPr lang="en-US" dirty="0"/>
              <a:t>13) BUT IF THERE BE NO RESSURECTION OF THE DEAD, THEN IS CHRIST NOT RISEN: </a:t>
            </a:r>
          </a:p>
          <a:p>
            <a:r>
              <a:rPr lang="en-US" dirty="0"/>
              <a:t>14) AND IF CHRIST BE NOT RISEN, THEN IS OUR PREACHING VAIN, AND YOUR FAITH IS ALSO VAIN. </a:t>
            </a:r>
          </a:p>
          <a:p>
            <a:r>
              <a:rPr lang="en-US" dirty="0"/>
              <a:t>15) YEA, AND WE ARE FOUND FALSE WITNESSES OF GOD; BECAUSE WE HAVE TESTIFIED OF GOD THAT HE RAISED UP CHRIST: WHOM HE RAISED NOT UP, IF SO BE THE DEAD RISE NOT.</a:t>
            </a:r>
          </a:p>
          <a:p>
            <a:r>
              <a:rPr lang="en-US" dirty="0"/>
              <a:t>16) FOR IF THE DEAD RISE NOT, THEN IS CHRIST NOT RAISED:</a:t>
            </a:r>
          </a:p>
          <a:p>
            <a:r>
              <a:rPr lang="en-US" dirty="0"/>
              <a:t>17) AND IF CHRIST BE NOT RAISED, YOUR FAITH IS VAIN, AND YE ARE YET IN YOUR SINS.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2196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97B68-7949-89D4-1621-95BF30979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MESSIAH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4AC45-8610-E86B-FB84-CF1CFB404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VS.3 “…AND THAT THIS JESUS WHOM I PREACH TO YOU IS CHRIST.”</a:t>
            </a:r>
          </a:p>
          <a:p>
            <a:r>
              <a:rPr lang="en-US" dirty="0"/>
              <a:t>Jesus was more than just a good an or prophet</a:t>
            </a:r>
          </a:p>
          <a:p>
            <a:r>
              <a:rPr lang="en-US" dirty="0"/>
              <a:t>Christ  - Christos –  means anointed or anointed one</a:t>
            </a:r>
          </a:p>
          <a:p>
            <a:r>
              <a:rPr lang="en-US" dirty="0"/>
              <a:t>Root word – Chrio – means to smear or rub with oil. (anoint)</a:t>
            </a:r>
          </a:p>
          <a:p>
            <a:r>
              <a:rPr lang="en-US" dirty="0"/>
              <a:t>Anointing symbolized: 1. being chosen and set apart for a special assignment. 2. Only the person being anointed can perform what he was chosen to perform.</a:t>
            </a:r>
          </a:p>
          <a:p>
            <a:r>
              <a:rPr lang="en-US" dirty="0"/>
              <a:t>  The person who was anointed had the same power and authority as the person doing the anointing.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1552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FC21C-E862-9800-D093-0FA6650CA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0FE22-89C8-5081-C29F-1223A28E6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Acts 17:4 - AND SOME OF THEM BELIEVED, AND CONSORTED WITH PAUL AND SILAS; AND OF THE DEVOUT GREEKS, A GREAT MULTITUDE, AND OF THE CHIEF WOMEN NOT A FEW.</a:t>
            </a:r>
          </a:p>
          <a:p>
            <a:r>
              <a:rPr lang="en-US" dirty="0"/>
              <a:t>Some of them were converted. Many Greek citizens and many important women.</a:t>
            </a:r>
          </a:p>
          <a:p>
            <a:r>
              <a:rPr lang="en-US" dirty="0"/>
              <a:t>IF YOU FOLLOW THIS METHOD, MANUSCRIPT, MESSAGE AND MESSIAH SOMEBODY MIGHT GET SAVED!!!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227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 must realize that as much as we love the gospel, there are many who don’t feel the same way.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1 Corinthians 1:18 (KJV)   FOR THE PREACHING OF THE CROSS IS TO THEM THAT PERISH FOOLISHNESS; BUT UNTO US WHICH ARE SAVED IT IS THE POWER OF GOD. </a:t>
            </a:r>
          </a:p>
          <a:p>
            <a:r>
              <a:rPr lang="en-US" dirty="0"/>
              <a:t>“them that perish” are the TARGET AUDIENCE </a:t>
            </a:r>
          </a:p>
          <a:p>
            <a:r>
              <a:rPr lang="en-US" dirty="0"/>
              <a:t>Evangelizing is not always going to be easy or a pleasant experience</a:t>
            </a:r>
          </a:p>
          <a:p>
            <a:r>
              <a:rPr lang="en-US" dirty="0"/>
              <a:t>We won’t always be successful in “Making Disciples”</a:t>
            </a:r>
          </a:p>
          <a:p>
            <a:r>
              <a:rPr lang="en-US" dirty="0"/>
              <a:t>WE CAN’T GIVE UP!!!!!!  (someone’s place in eternity is at stake)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369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must be prepared!!!!!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all times</a:t>
            </a:r>
          </a:p>
          <a:p>
            <a:r>
              <a:rPr lang="en-US" dirty="0"/>
              <a:t>And in all situations (ignored, questioned, confronted)</a:t>
            </a:r>
          </a:p>
          <a:p>
            <a:r>
              <a:rPr lang="en-US" dirty="0"/>
              <a:t>1 PETER 3:15  BUT SANCTIFY THE LORD GOD IN YOUR HEARTS: AND BE READY ALWAYS TO GIVE AN ANSWER TO EVERY MAN THAT ASKETH A REASON FOR THE HOPE THAT IS IN YOU WITH MEEKNESS AND FEAR.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506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Let’s look at paul and how his history could have been a hindrance to his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Prior to his conversion, his name was Saul</a:t>
            </a:r>
          </a:p>
          <a:p>
            <a:r>
              <a:rPr lang="en-US" dirty="0"/>
              <a:t>Paul was a Jew</a:t>
            </a:r>
          </a:p>
          <a:p>
            <a:r>
              <a:rPr lang="en-US" dirty="0"/>
              <a:t>Paul was highly educated in Judaism (one of the best students of the great Rabbi Gamaliel)</a:t>
            </a:r>
          </a:p>
          <a:p>
            <a:r>
              <a:rPr lang="en-US" dirty="0"/>
              <a:t>Paul loved the Law, described himself as a Hebrew of Hebrews and was a Pharisee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311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 at paul describe saul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PHILIPIANS 3:5-6 (TLB) </a:t>
            </a:r>
            <a:br>
              <a:rPr lang="en-US" dirty="0"/>
            </a:br>
            <a:r>
              <a:rPr lang="en-US" dirty="0"/>
              <a:t>5) FOR I WENT THROUGH THE JEWISH INITIATION CEREMONY WHEN I WAS 8 DAYS OLD, HAVING BEEN BORN INTO A PURE-BLOODED JEWISH HOME THAT WAS A BRANCH OF THE OLD ORIGINAL BENJAMIN FAMILY. SO I WAS A REAL JEW IF THERE EVER WAS ONE!  WHAT’S MORE, I WAS A MEMBER OF THE PHARISEES WHO DEMANDED THE STRICTEST OBEDIENCE TO EVERY JEWISH LAW AND CUSTOM.</a:t>
            </a:r>
          </a:p>
          <a:p>
            <a:pPr marL="0" indent="0">
              <a:buNone/>
            </a:pPr>
            <a:r>
              <a:rPr lang="en-US" dirty="0"/>
              <a:t>   6) AND SINCERE? YES, SO MUCH SO THAT I GREATLY PERSECUTED THE CHURCH; AND I    TRIED TO OBEY EVERY JEWISH RULE AND REGULATION RIGHT DOWN TO THE VERY LAST POINT.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943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Saul’s persecution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ACTS 26:9-11 (TLB) </a:t>
            </a:r>
            <a:br>
              <a:rPr lang="en-US" dirty="0"/>
            </a:br>
            <a:r>
              <a:rPr lang="en-US" baseline="30000" dirty="0"/>
              <a:t> </a:t>
            </a:r>
            <a:r>
              <a:rPr lang="en-US" dirty="0"/>
              <a:t> 9 I USED TO BELIEVE THAT I OUGHT TO DO MANY HORRIBLE THINGS TO THE FOLLOWERS OF JESUS OF NAZARETH. </a:t>
            </a:r>
            <a:br>
              <a:rPr lang="en-US" dirty="0"/>
            </a:br>
            <a:r>
              <a:rPr lang="en-US" baseline="30000" dirty="0"/>
              <a:t>  </a:t>
            </a:r>
            <a:r>
              <a:rPr lang="en-US" dirty="0"/>
              <a:t> 10) I IMPRISONED MANY OF THE SAINTS IN JERUSALEM, AS AUTHORIZED BY THE HIGH PRIESTS; AND WHEN THEY WERE CONDEMED TO DEATH, I CAST MY VOTE AGAINST THEM. </a:t>
            </a:r>
            <a:br>
              <a:rPr lang="en-US" dirty="0"/>
            </a:br>
            <a:r>
              <a:rPr lang="en-US" dirty="0"/>
              <a:t> 11) I USED TORTURE TO MAKE CHRISTIANS EVERYWHERE CURSE CHRIST.  I WAS SO VIOLENTLY OPPOSED TO THEM THAT I EVEN HOUNDED THEM IN DISTANT CITIES AND FOREIGN LANDS. </a:t>
            </a:r>
          </a:p>
          <a:p>
            <a:r>
              <a:rPr lang="en-US" dirty="0"/>
              <a:t>Paul participated in the stoning death of Stephen (Acts 7:58-8:1)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519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paul is promoting what he once tried to prevent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did Paul do this?</a:t>
            </a:r>
          </a:p>
          <a:p>
            <a:r>
              <a:rPr lang="en-US" dirty="0"/>
              <a:t>To the people, it seemed that he was preaching something totally new and against what their forefathers believed and what they had been taught all of their lives. (Not really)</a:t>
            </a:r>
          </a:p>
          <a:p>
            <a:r>
              <a:rPr lang="en-US" dirty="0"/>
              <a:t>Acts 17:1-3 tells us: 1. Paul’s method.  2. Paul’s manuscript.  3.  Paul’s message and Paul’s Messiah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765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 help us prepare let’s take a close look at paul as he carries out the great commission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ACTS 17:1-3</a:t>
            </a:r>
            <a:br>
              <a:rPr lang="en-US" dirty="0"/>
            </a:br>
            <a:r>
              <a:rPr lang="en-US" dirty="0"/>
              <a:t> 1) NOW WHEN THEY PASSED THROUGH AMPHIPOLIS AND APPOLONIA, THEY CAME TO THESSALONICA, WHERE THERE WAS A SYNAGOGUE OF THE JEWS. </a:t>
            </a:r>
            <a:br>
              <a:rPr lang="en-US" dirty="0"/>
            </a:br>
            <a:r>
              <a:rPr lang="en-US" baseline="30000" dirty="0"/>
              <a:t> </a:t>
            </a:r>
            <a:r>
              <a:rPr lang="en-US" dirty="0"/>
              <a:t> 2) AND PAUL, AS HIS MANNER WAS, WENT IN UNTO THEM, AND THREE SABBATH DAYS REASONED WITH THEM OUT OF THE SCRIPTURES, </a:t>
            </a:r>
            <a:br>
              <a:rPr lang="en-US" dirty="0"/>
            </a:br>
            <a:r>
              <a:rPr lang="en-US" baseline="30000" dirty="0"/>
              <a:t> </a:t>
            </a:r>
            <a:r>
              <a:rPr lang="en-US" dirty="0"/>
              <a:t>3) OPENING AND ALLEGING, THAT CHRIST MUST NEEDS HAVE SUFFERED, AND RISEN AGAIN FROM THE DEAD; AND THAT THIS JESUS, WHOM I PREACH TO YOU IS CHRIST. 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8354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3298</TotalTime>
  <Words>1988</Words>
  <Application>Microsoft Macintosh PowerPoint</Application>
  <PresentationFormat>Widescreen</PresentationFormat>
  <Paragraphs>125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Tw Cen MT</vt:lpstr>
      <vt:lpstr>Circuit</vt:lpstr>
      <vt:lpstr>EVANGELISM:  LET’S START THE YEAR OFF RIGHT</vt:lpstr>
      <vt:lpstr>Matthew 28:19-20 (KJV)  19 GO YE THEREFORE, AND TEACH ALL NATIONS, BAPTIZING THEM IN THE NAME OF THE FATHER, AND OF THE SON, AND OF THE HOLY GHOST: 20 TEACHING THEM TO OBSERVE ALL THINGS WHATSOEVER I HAVE COMMANDED YOU: AND LO, I AM WITH YOU ALWAY, EVEN UNTO THE END OF THE WORLD. AMEN. </vt:lpstr>
      <vt:lpstr>We must realize that as much as we love the gospel, there are many who don’t feel the same way. </vt:lpstr>
      <vt:lpstr>We must be prepared!!!!!</vt:lpstr>
      <vt:lpstr>Let’s look at paul and how his history could have been a hindrance to his work</vt:lpstr>
      <vt:lpstr>Look at paul describe saul</vt:lpstr>
      <vt:lpstr>Saul’s persecution</vt:lpstr>
      <vt:lpstr>Now paul is promoting what he once tried to prevent</vt:lpstr>
      <vt:lpstr>To help us prepare let’s take a close look at paul as he carries out the great commission</vt:lpstr>
      <vt:lpstr>THE METHOD</vt:lpstr>
      <vt:lpstr>METHOD CONT.</vt:lpstr>
      <vt:lpstr>THE MANUSCRIPT</vt:lpstr>
      <vt:lpstr>Old testament prophesies of jesus</vt:lpstr>
      <vt:lpstr>OLD TESTAMENT PROPHECIES CONT.</vt:lpstr>
      <vt:lpstr>OLD TESTAMENT PROPHECIES CONT.</vt:lpstr>
      <vt:lpstr>When we evangelize, we must use the bible as our manuscript</vt:lpstr>
      <vt:lpstr>THE MESSAGE</vt:lpstr>
      <vt:lpstr>THE MESSAGE CONT.</vt:lpstr>
      <vt:lpstr>THE MESSAGE CONT. CHRIST DIED</vt:lpstr>
      <vt:lpstr>THE MESSAGE CONT.</vt:lpstr>
      <vt:lpstr>THE MESSIAH</vt:lpstr>
      <vt:lpstr>THE 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CLOSE LOOK AT THE APOSTLE PAUL CARRYING OUT THE GREAT COMMISSION</dc:title>
  <dc:creator>Stephen Evans</dc:creator>
  <cp:lastModifiedBy>Anthony Beck</cp:lastModifiedBy>
  <cp:revision>57</cp:revision>
  <cp:lastPrinted>2025-01-14T21:19:17Z</cp:lastPrinted>
  <dcterms:created xsi:type="dcterms:W3CDTF">2016-10-22T22:28:13Z</dcterms:created>
  <dcterms:modified xsi:type="dcterms:W3CDTF">2025-02-22T15:57:15Z</dcterms:modified>
</cp:coreProperties>
</file>